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59" r:id="rId4"/>
    <p:sldId id="341" r:id="rId5"/>
    <p:sldId id="340" r:id="rId6"/>
    <p:sldId id="322" r:id="rId7"/>
    <p:sldId id="261" r:id="rId8"/>
    <p:sldId id="338" r:id="rId9"/>
    <p:sldId id="298" r:id="rId10"/>
    <p:sldId id="320" r:id="rId11"/>
    <p:sldId id="328" r:id="rId12"/>
    <p:sldId id="264" r:id="rId13"/>
    <p:sldId id="330" r:id="rId14"/>
    <p:sldId id="329" r:id="rId15"/>
    <p:sldId id="263" r:id="rId16"/>
    <p:sldId id="265" r:id="rId17"/>
    <p:sldId id="266" r:id="rId18"/>
    <p:sldId id="343" r:id="rId19"/>
    <p:sldId id="258" r:id="rId20"/>
    <p:sldId id="344" r:id="rId21"/>
    <p:sldId id="262" r:id="rId22"/>
    <p:sldId id="345" r:id="rId23"/>
    <p:sldId id="279" r:id="rId24"/>
    <p:sldId id="342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omic Sans MS" panose="030F0902030302020204" pitchFamily="66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Myriad Pro Light" panose="020B04030304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EA2E7-C10D-4B85-84DD-1D8BE7C09F41}" v="64" dt="2022-10-30T23:14:56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9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6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edian, Hossein" userId="1b4d4234-9186-461d-ad86-814fb5e4ae83" providerId="ADAL" clId="{B4C9DEC0-5AC1-4E6F-A2DD-EF2035E7B940}"/>
    <pc:docChg chg="undo custSel addSld delSld modSld sldOrd">
      <pc:chgData name="Saiedian, Hossein" userId="1b4d4234-9186-461d-ad86-814fb5e4ae83" providerId="ADAL" clId="{B4C9DEC0-5AC1-4E6F-A2DD-EF2035E7B940}" dt="2022-10-27T15:36:40.903" v="2452" actId="20577"/>
      <pc:docMkLst>
        <pc:docMk/>
      </pc:docMkLst>
      <pc:sldChg chg="modSp mod">
        <pc:chgData name="Saiedian, Hossein" userId="1b4d4234-9186-461d-ad86-814fb5e4ae83" providerId="ADAL" clId="{B4C9DEC0-5AC1-4E6F-A2DD-EF2035E7B940}" dt="2022-10-27T14:21:22.806" v="21" actId="20577"/>
        <pc:sldMkLst>
          <pc:docMk/>
          <pc:sldMk cId="3348292565" sldId="256"/>
        </pc:sldMkLst>
        <pc:spChg chg="mod">
          <ac:chgData name="Saiedian, Hossein" userId="1b4d4234-9186-461d-ad86-814fb5e4ae83" providerId="ADAL" clId="{B4C9DEC0-5AC1-4E6F-A2DD-EF2035E7B940}" dt="2022-10-27T14:21:15.613" v="19" actId="20577"/>
          <ac:spMkLst>
            <pc:docMk/>
            <pc:sldMk cId="3348292565" sldId="256"/>
            <ac:spMk id="2" creationId="{02D80C16-388A-450F-A508-DA2A4FB4A11C}"/>
          </ac:spMkLst>
        </pc:spChg>
        <pc:spChg chg="mod">
          <ac:chgData name="Saiedian, Hossein" userId="1b4d4234-9186-461d-ad86-814fb5e4ae83" providerId="ADAL" clId="{B4C9DEC0-5AC1-4E6F-A2DD-EF2035E7B940}" dt="2022-10-27T14:21:22.806" v="21" actId="20577"/>
          <ac:spMkLst>
            <pc:docMk/>
            <pc:sldMk cId="3348292565" sldId="256"/>
            <ac:spMk id="6" creationId="{28E85C0A-42FC-2BC7-C14B-EE12E3B50970}"/>
          </ac:spMkLst>
        </pc:spChg>
      </pc:sldChg>
      <pc:sldChg chg="modSp new mod">
        <pc:chgData name="Saiedian, Hossein" userId="1b4d4234-9186-461d-ad86-814fb5e4ae83" providerId="ADAL" clId="{B4C9DEC0-5AC1-4E6F-A2DD-EF2035E7B940}" dt="2022-10-27T14:36:51.222" v="955" actId="20577"/>
        <pc:sldMkLst>
          <pc:docMk/>
          <pc:sldMk cId="1200418920" sldId="257"/>
        </pc:sldMkLst>
        <pc:spChg chg="mod">
          <ac:chgData name="Saiedian, Hossein" userId="1b4d4234-9186-461d-ad86-814fb5e4ae83" providerId="ADAL" clId="{B4C9DEC0-5AC1-4E6F-A2DD-EF2035E7B940}" dt="2022-10-27T14:36:51.222" v="955" actId="20577"/>
          <ac:spMkLst>
            <pc:docMk/>
            <pc:sldMk cId="1200418920" sldId="257"/>
            <ac:spMk id="2" creationId="{04D1573C-3431-4B3F-A800-1644B1B9D5A6}"/>
          </ac:spMkLst>
        </pc:spChg>
        <pc:spChg chg="mod">
          <ac:chgData name="Saiedian, Hossein" userId="1b4d4234-9186-461d-ad86-814fb5e4ae83" providerId="ADAL" clId="{B4C9DEC0-5AC1-4E6F-A2DD-EF2035E7B940}" dt="2022-10-27T14:23:49.493" v="121" actId="14"/>
          <ac:spMkLst>
            <pc:docMk/>
            <pc:sldMk cId="1200418920" sldId="257"/>
            <ac:spMk id="3" creationId="{287B3054-AFB5-4073-B973-FC49F315ADF0}"/>
          </ac:spMkLst>
        </pc:sp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965097119" sldId="25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247295307" sldId="258"/>
        </pc:sldMkLst>
      </pc:sldChg>
      <pc:sldChg chg="modSp new mod">
        <pc:chgData name="Saiedian, Hossein" userId="1b4d4234-9186-461d-ad86-814fb5e4ae83" providerId="ADAL" clId="{B4C9DEC0-5AC1-4E6F-A2DD-EF2035E7B940}" dt="2022-10-27T14:45:21.265" v="1025" actId="14100"/>
        <pc:sldMkLst>
          <pc:docMk/>
          <pc:sldMk cId="3973699041" sldId="258"/>
        </pc:sldMkLst>
        <pc:spChg chg="mod">
          <ac:chgData name="Saiedian, Hossein" userId="1b4d4234-9186-461d-ad86-814fb5e4ae83" providerId="ADAL" clId="{B4C9DEC0-5AC1-4E6F-A2DD-EF2035E7B940}" dt="2022-10-27T14:45:21.265" v="1025" actId="14100"/>
          <ac:spMkLst>
            <pc:docMk/>
            <pc:sldMk cId="3973699041" sldId="258"/>
            <ac:spMk id="2" creationId="{493FBD49-07E8-46C1-A10A-81A0B8C4CD20}"/>
          </ac:spMkLst>
        </pc:spChg>
        <pc:spChg chg="mod">
          <ac:chgData name="Saiedian, Hossein" userId="1b4d4234-9186-461d-ad86-814fb5e4ae83" providerId="ADAL" clId="{B4C9DEC0-5AC1-4E6F-A2DD-EF2035E7B940}" dt="2022-10-27T14:30:43.981" v="704" actId="20577"/>
          <ac:spMkLst>
            <pc:docMk/>
            <pc:sldMk cId="3973699041" sldId="258"/>
            <ac:spMk id="3" creationId="{B6DF85A9-7030-4376-BE20-4D68EB467987}"/>
          </ac:spMkLst>
        </pc:spChg>
      </pc:sldChg>
      <pc:sldChg chg="modSp new mod">
        <pc:chgData name="Saiedian, Hossein" userId="1b4d4234-9186-461d-ad86-814fb5e4ae83" providerId="ADAL" clId="{B4C9DEC0-5AC1-4E6F-A2DD-EF2035E7B940}" dt="2022-10-27T14:47:30.270" v="1104" actId="20577"/>
        <pc:sldMkLst>
          <pc:docMk/>
          <pc:sldMk cId="4108008056" sldId="259"/>
        </pc:sldMkLst>
        <pc:spChg chg="mod">
          <ac:chgData name="Saiedian, Hossein" userId="1b4d4234-9186-461d-ad86-814fb5e4ae83" providerId="ADAL" clId="{B4C9DEC0-5AC1-4E6F-A2DD-EF2035E7B940}" dt="2022-10-27T14:37:28.980" v="956" actId="313"/>
          <ac:spMkLst>
            <pc:docMk/>
            <pc:sldMk cId="4108008056" sldId="259"/>
            <ac:spMk id="2" creationId="{FACCFFCC-8C1B-4559-8CD1-196D89815667}"/>
          </ac:spMkLst>
        </pc:spChg>
        <pc:spChg chg="mod">
          <ac:chgData name="Saiedian, Hossein" userId="1b4d4234-9186-461d-ad86-814fb5e4ae83" providerId="ADAL" clId="{B4C9DEC0-5AC1-4E6F-A2DD-EF2035E7B940}" dt="2022-10-27T14:47:30.270" v="1104" actId="20577"/>
          <ac:spMkLst>
            <pc:docMk/>
            <pc:sldMk cId="4108008056" sldId="259"/>
            <ac:spMk id="3" creationId="{DC252D3F-77BC-44FC-AA1E-8BF2E0BFE7C4}"/>
          </ac:spMkLst>
        </pc:sp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228425950" sldId="260"/>
        </pc:sldMkLst>
      </pc:sldChg>
      <pc:sldChg chg="modSp new mod">
        <pc:chgData name="Saiedian, Hossein" userId="1b4d4234-9186-461d-ad86-814fb5e4ae83" providerId="ADAL" clId="{B4C9DEC0-5AC1-4E6F-A2DD-EF2035E7B940}" dt="2022-10-27T14:32:22.307" v="770" actId="20577"/>
        <pc:sldMkLst>
          <pc:docMk/>
          <pc:sldMk cId="3281481841" sldId="260"/>
        </pc:sldMkLst>
        <pc:spChg chg="mod">
          <ac:chgData name="Saiedian, Hossein" userId="1b4d4234-9186-461d-ad86-814fb5e4ae83" providerId="ADAL" clId="{B4C9DEC0-5AC1-4E6F-A2DD-EF2035E7B940}" dt="2022-10-27T14:31:46.382" v="715" actId="20577"/>
          <ac:spMkLst>
            <pc:docMk/>
            <pc:sldMk cId="3281481841" sldId="260"/>
            <ac:spMk id="2" creationId="{76EC59C0-2361-473D-A24E-59D22B649E27}"/>
          </ac:spMkLst>
        </pc:spChg>
        <pc:spChg chg="mod">
          <ac:chgData name="Saiedian, Hossein" userId="1b4d4234-9186-461d-ad86-814fb5e4ae83" providerId="ADAL" clId="{B4C9DEC0-5AC1-4E6F-A2DD-EF2035E7B940}" dt="2022-10-27T14:32:22.307" v="770" actId="20577"/>
          <ac:spMkLst>
            <pc:docMk/>
            <pc:sldMk cId="3281481841" sldId="260"/>
            <ac:spMk id="3" creationId="{11252493-BC2C-40C9-AA56-BEFA0C2B1AC9}"/>
          </ac:spMkLst>
        </pc:sp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571903397" sldId="261"/>
        </pc:sldMkLst>
      </pc:sldChg>
      <pc:sldChg chg="modSp new mod">
        <pc:chgData name="Saiedian, Hossein" userId="1b4d4234-9186-461d-ad86-814fb5e4ae83" providerId="ADAL" clId="{B4C9DEC0-5AC1-4E6F-A2DD-EF2035E7B940}" dt="2022-10-27T15:31:05.208" v="2262" actId="27636"/>
        <pc:sldMkLst>
          <pc:docMk/>
          <pc:sldMk cId="3872789761" sldId="261"/>
        </pc:sldMkLst>
        <pc:spChg chg="mod">
          <ac:chgData name="Saiedian, Hossein" userId="1b4d4234-9186-461d-ad86-814fb5e4ae83" providerId="ADAL" clId="{B4C9DEC0-5AC1-4E6F-A2DD-EF2035E7B940}" dt="2022-10-27T14:45:29.565" v="1026" actId="20577"/>
          <ac:spMkLst>
            <pc:docMk/>
            <pc:sldMk cId="3872789761" sldId="261"/>
            <ac:spMk id="2" creationId="{40AD86AC-76D6-412D-B89E-B7C273405640}"/>
          </ac:spMkLst>
        </pc:spChg>
        <pc:spChg chg="mod">
          <ac:chgData name="Saiedian, Hossein" userId="1b4d4234-9186-461d-ad86-814fb5e4ae83" providerId="ADAL" clId="{B4C9DEC0-5AC1-4E6F-A2DD-EF2035E7B940}" dt="2022-10-27T15:31:05.208" v="2262" actId="27636"/>
          <ac:spMkLst>
            <pc:docMk/>
            <pc:sldMk cId="3872789761" sldId="261"/>
            <ac:spMk id="3" creationId="{B2E52504-ADB9-4541-AC1E-CB2B7C255AF6}"/>
          </ac:spMkLst>
        </pc:spChg>
      </pc:sldChg>
      <pc:sldChg chg="addSp modSp new mod modAnim">
        <pc:chgData name="Saiedian, Hossein" userId="1b4d4234-9186-461d-ad86-814fb5e4ae83" providerId="ADAL" clId="{B4C9DEC0-5AC1-4E6F-A2DD-EF2035E7B940}" dt="2022-10-27T15:20:09.683" v="2112"/>
        <pc:sldMkLst>
          <pc:docMk/>
          <pc:sldMk cId="3932116936" sldId="262"/>
        </pc:sldMkLst>
        <pc:spChg chg="mod">
          <ac:chgData name="Saiedian, Hossein" userId="1b4d4234-9186-461d-ad86-814fb5e4ae83" providerId="ADAL" clId="{B4C9DEC0-5AC1-4E6F-A2DD-EF2035E7B940}" dt="2022-10-27T15:19:59.612" v="2111" actId="20577"/>
          <ac:spMkLst>
            <pc:docMk/>
            <pc:sldMk cId="3932116936" sldId="262"/>
            <ac:spMk id="2" creationId="{5F3A2DB2-CCA2-4DEF-B785-732E4153A559}"/>
          </ac:spMkLst>
        </pc:spChg>
        <pc:spChg chg="mod">
          <ac:chgData name="Saiedian, Hossein" userId="1b4d4234-9186-461d-ad86-814fb5e4ae83" providerId="ADAL" clId="{B4C9DEC0-5AC1-4E6F-A2DD-EF2035E7B940}" dt="2022-10-27T15:18:12.278" v="2027" actId="20577"/>
          <ac:spMkLst>
            <pc:docMk/>
            <pc:sldMk cId="3932116936" sldId="262"/>
            <ac:spMk id="3" creationId="{0D1B48F9-B3E6-42F5-934B-F83C53728773}"/>
          </ac:spMkLst>
        </pc:spChg>
        <pc:picChg chg="add mod">
          <ac:chgData name="Saiedian, Hossein" userId="1b4d4234-9186-461d-ad86-814fb5e4ae83" providerId="ADAL" clId="{B4C9DEC0-5AC1-4E6F-A2DD-EF2035E7B940}" dt="2022-10-27T15:18:18.392" v="2028" actId="1076"/>
          <ac:picMkLst>
            <pc:docMk/>
            <pc:sldMk cId="3932116936" sldId="262"/>
            <ac:picMk id="5122" creationId="{22FD45DD-C093-46A2-BCFD-E6E8158A3A7C}"/>
          </ac:picMkLst>
        </pc:pic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481009240" sldId="263"/>
        </pc:sldMkLst>
      </pc:sldChg>
      <pc:sldChg chg="modSp new mod">
        <pc:chgData name="Saiedian, Hossein" userId="1b4d4234-9186-461d-ad86-814fb5e4ae83" providerId="ADAL" clId="{B4C9DEC0-5AC1-4E6F-A2DD-EF2035E7B940}" dt="2022-10-27T15:36:40.903" v="2452" actId="20577"/>
        <pc:sldMkLst>
          <pc:docMk/>
          <pc:sldMk cId="2430895577" sldId="263"/>
        </pc:sldMkLst>
        <pc:spChg chg="mod">
          <ac:chgData name="Saiedian, Hossein" userId="1b4d4234-9186-461d-ad86-814fb5e4ae83" providerId="ADAL" clId="{B4C9DEC0-5AC1-4E6F-A2DD-EF2035E7B940}" dt="2022-10-27T15:36:13.852" v="2447" actId="20577"/>
          <ac:spMkLst>
            <pc:docMk/>
            <pc:sldMk cId="2430895577" sldId="263"/>
            <ac:spMk id="2" creationId="{9BB4E08D-042C-4D13-B0BA-DA8E6B4EE358}"/>
          </ac:spMkLst>
        </pc:spChg>
        <pc:spChg chg="mod">
          <ac:chgData name="Saiedian, Hossein" userId="1b4d4234-9186-461d-ad86-814fb5e4ae83" providerId="ADAL" clId="{B4C9DEC0-5AC1-4E6F-A2DD-EF2035E7B940}" dt="2022-10-27T15:36:40.903" v="2452" actId="20577"/>
          <ac:spMkLst>
            <pc:docMk/>
            <pc:sldMk cId="2430895577" sldId="263"/>
            <ac:spMk id="3" creationId="{A1500655-DA40-43AF-A275-5CE105F19AB2}"/>
          </ac:spMkLst>
        </pc:spChg>
      </pc:sldChg>
      <pc:sldChg chg="addSp modSp new mod">
        <pc:chgData name="Saiedian, Hossein" userId="1b4d4234-9186-461d-ad86-814fb5e4ae83" providerId="ADAL" clId="{B4C9DEC0-5AC1-4E6F-A2DD-EF2035E7B940}" dt="2022-10-27T14:56:30.298" v="1410" actId="1076"/>
        <pc:sldMkLst>
          <pc:docMk/>
          <pc:sldMk cId="1440391748" sldId="264"/>
        </pc:sldMkLst>
        <pc:spChg chg="mod">
          <ac:chgData name="Saiedian, Hossein" userId="1b4d4234-9186-461d-ad86-814fb5e4ae83" providerId="ADAL" clId="{B4C9DEC0-5AC1-4E6F-A2DD-EF2035E7B940}" dt="2022-10-27T14:54:58.212" v="1374" actId="20577"/>
          <ac:spMkLst>
            <pc:docMk/>
            <pc:sldMk cId="1440391748" sldId="264"/>
            <ac:spMk id="2" creationId="{407E0849-4B10-4584-BC51-DBAB4B0C16A2}"/>
          </ac:spMkLst>
        </pc:spChg>
        <pc:spChg chg="mod">
          <ac:chgData name="Saiedian, Hossein" userId="1b4d4234-9186-461d-ad86-814fb5e4ae83" providerId="ADAL" clId="{B4C9DEC0-5AC1-4E6F-A2DD-EF2035E7B940}" dt="2022-10-27T14:56:26.253" v="1409" actId="20577"/>
          <ac:spMkLst>
            <pc:docMk/>
            <pc:sldMk cId="1440391748" sldId="264"/>
            <ac:spMk id="3" creationId="{3E3809D1-01B9-4ADC-A2F1-5B2BAF8A84EE}"/>
          </ac:spMkLst>
        </pc:spChg>
        <pc:picChg chg="add mod">
          <ac:chgData name="Saiedian, Hossein" userId="1b4d4234-9186-461d-ad86-814fb5e4ae83" providerId="ADAL" clId="{B4C9DEC0-5AC1-4E6F-A2DD-EF2035E7B940}" dt="2022-10-27T14:56:30.298" v="1410" actId="1076"/>
          <ac:picMkLst>
            <pc:docMk/>
            <pc:sldMk cId="1440391748" sldId="264"/>
            <ac:picMk id="7" creationId="{10ACD01D-436A-490E-929F-BAD17BD4BD17}"/>
          </ac:picMkLst>
        </pc:pic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861357376" sldId="264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87549623" sldId="265"/>
        </pc:sldMkLst>
      </pc:sldChg>
      <pc:sldChg chg="addSp delSp modSp add mod ord">
        <pc:chgData name="Saiedian, Hossein" userId="1b4d4234-9186-461d-ad86-814fb5e4ae83" providerId="ADAL" clId="{B4C9DEC0-5AC1-4E6F-A2DD-EF2035E7B940}" dt="2022-10-27T14:58:21.078" v="1432" actId="20577"/>
        <pc:sldMkLst>
          <pc:docMk/>
          <pc:sldMk cId="3765173316" sldId="265"/>
        </pc:sldMkLst>
        <pc:spChg chg="mod">
          <ac:chgData name="Saiedian, Hossein" userId="1b4d4234-9186-461d-ad86-814fb5e4ae83" providerId="ADAL" clId="{B4C9DEC0-5AC1-4E6F-A2DD-EF2035E7B940}" dt="2022-10-27T14:58:21.078" v="1432" actId="20577"/>
          <ac:spMkLst>
            <pc:docMk/>
            <pc:sldMk cId="3765173316" sldId="265"/>
            <ac:spMk id="3" creationId="{3E3809D1-01B9-4ADC-A2F1-5B2BAF8A84EE}"/>
          </ac:spMkLst>
        </pc:spChg>
        <pc:picChg chg="del">
          <ac:chgData name="Saiedian, Hossein" userId="1b4d4234-9186-461d-ad86-814fb5e4ae83" providerId="ADAL" clId="{B4C9DEC0-5AC1-4E6F-A2DD-EF2035E7B940}" dt="2022-10-27T14:57:09.215" v="1415" actId="21"/>
          <ac:picMkLst>
            <pc:docMk/>
            <pc:sldMk cId="3765173316" sldId="265"/>
            <ac:picMk id="7" creationId="{10ACD01D-436A-490E-929F-BAD17BD4BD17}"/>
          </ac:picMkLst>
        </pc:picChg>
        <pc:picChg chg="add del mod">
          <ac:chgData name="Saiedian, Hossein" userId="1b4d4234-9186-461d-ad86-814fb5e4ae83" providerId="ADAL" clId="{B4C9DEC0-5AC1-4E6F-A2DD-EF2035E7B940}" dt="2022-10-27T14:57:07.724" v="1414" actId="21"/>
          <ac:picMkLst>
            <pc:docMk/>
            <pc:sldMk cId="3765173316" sldId="265"/>
            <ac:picMk id="8" creationId="{A1DD1617-D32F-483D-9A62-5BD9775B27F9}"/>
          </ac:picMkLst>
        </pc:picChg>
        <pc:picChg chg="add mod">
          <ac:chgData name="Saiedian, Hossein" userId="1b4d4234-9186-461d-ad86-814fb5e4ae83" providerId="ADAL" clId="{B4C9DEC0-5AC1-4E6F-A2DD-EF2035E7B940}" dt="2022-10-27T14:58:00.386" v="1421" actId="1076"/>
          <ac:picMkLst>
            <pc:docMk/>
            <pc:sldMk cId="3765173316" sldId="265"/>
            <ac:picMk id="10" creationId="{0699FF0A-4779-4D22-A1CB-36CA1DBDA3AD}"/>
          </ac:picMkLst>
        </pc:pic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41582548" sldId="266"/>
        </pc:sldMkLst>
      </pc:sldChg>
      <pc:sldChg chg="addSp delSp modSp add mod">
        <pc:chgData name="Saiedian, Hossein" userId="1b4d4234-9186-461d-ad86-814fb5e4ae83" providerId="ADAL" clId="{B4C9DEC0-5AC1-4E6F-A2DD-EF2035E7B940}" dt="2022-10-27T15:01:08.634" v="1468" actId="1076"/>
        <pc:sldMkLst>
          <pc:docMk/>
          <pc:sldMk cId="633482610" sldId="266"/>
        </pc:sldMkLst>
        <pc:spChg chg="mod">
          <ac:chgData name="Saiedian, Hossein" userId="1b4d4234-9186-461d-ad86-814fb5e4ae83" providerId="ADAL" clId="{B4C9DEC0-5AC1-4E6F-A2DD-EF2035E7B940}" dt="2022-10-27T15:01:00.871" v="1466" actId="20577"/>
          <ac:spMkLst>
            <pc:docMk/>
            <pc:sldMk cId="633482610" sldId="266"/>
            <ac:spMk id="3" creationId="{3E3809D1-01B9-4ADC-A2F1-5B2BAF8A84EE}"/>
          </ac:spMkLst>
        </pc:spChg>
        <pc:picChg chg="del">
          <ac:chgData name="Saiedian, Hossein" userId="1b4d4234-9186-461d-ad86-814fb5e4ae83" providerId="ADAL" clId="{B4C9DEC0-5AC1-4E6F-A2DD-EF2035E7B940}" dt="2022-10-27T15:00:47.988" v="1458" actId="21"/>
          <ac:picMkLst>
            <pc:docMk/>
            <pc:sldMk cId="633482610" sldId="266"/>
            <ac:picMk id="7" creationId="{10ACD01D-436A-490E-929F-BAD17BD4BD17}"/>
          </ac:picMkLst>
        </pc:picChg>
        <pc:picChg chg="add mod">
          <ac:chgData name="Saiedian, Hossein" userId="1b4d4234-9186-461d-ad86-814fb5e4ae83" providerId="ADAL" clId="{B4C9DEC0-5AC1-4E6F-A2DD-EF2035E7B940}" dt="2022-10-27T15:01:08.634" v="1468" actId="1076"/>
          <ac:picMkLst>
            <pc:docMk/>
            <pc:sldMk cId="633482610" sldId="266"/>
            <ac:picMk id="8" creationId="{3736A54F-635E-453D-856E-31EDA13CB60A}"/>
          </ac:picMkLst>
        </pc:picChg>
      </pc:sldChg>
      <pc:sldChg chg="addSp modSp new mod">
        <pc:chgData name="Saiedian, Hossein" userId="1b4d4234-9186-461d-ad86-814fb5e4ae83" providerId="ADAL" clId="{B4C9DEC0-5AC1-4E6F-A2DD-EF2035E7B940}" dt="2022-10-27T15:04:34.304" v="1569" actId="1076"/>
        <pc:sldMkLst>
          <pc:docMk/>
          <pc:sldMk cId="89138748" sldId="267"/>
        </pc:sldMkLst>
        <pc:spChg chg="mod">
          <ac:chgData name="Saiedian, Hossein" userId="1b4d4234-9186-461d-ad86-814fb5e4ae83" providerId="ADAL" clId="{B4C9DEC0-5AC1-4E6F-A2DD-EF2035E7B940}" dt="2022-10-27T15:02:21.876" v="1520" actId="20577"/>
          <ac:spMkLst>
            <pc:docMk/>
            <pc:sldMk cId="89138748" sldId="267"/>
            <ac:spMk id="2" creationId="{8627116C-A2B3-4ECA-8878-926D5E6E1C6D}"/>
          </ac:spMkLst>
        </pc:spChg>
        <pc:spChg chg="mod">
          <ac:chgData name="Saiedian, Hossein" userId="1b4d4234-9186-461d-ad86-814fb5e4ae83" providerId="ADAL" clId="{B4C9DEC0-5AC1-4E6F-A2DD-EF2035E7B940}" dt="2022-10-27T15:04:03.001" v="1562" actId="5793"/>
          <ac:spMkLst>
            <pc:docMk/>
            <pc:sldMk cId="89138748" sldId="267"/>
            <ac:spMk id="3" creationId="{A2EF0BB9-B7EA-4D2B-8DC4-A178863400DE}"/>
          </ac:spMkLst>
        </pc:spChg>
        <pc:picChg chg="add mod">
          <ac:chgData name="Saiedian, Hossein" userId="1b4d4234-9186-461d-ad86-814fb5e4ae83" providerId="ADAL" clId="{B4C9DEC0-5AC1-4E6F-A2DD-EF2035E7B940}" dt="2022-10-27T15:03:38.386" v="1535" actId="692"/>
          <ac:picMkLst>
            <pc:docMk/>
            <pc:sldMk cId="89138748" sldId="267"/>
            <ac:picMk id="7" creationId="{EA742B57-B46A-4B20-9925-C592822BA70B}"/>
          </ac:picMkLst>
        </pc:picChg>
        <pc:picChg chg="add mod">
          <ac:chgData name="Saiedian, Hossein" userId="1b4d4234-9186-461d-ad86-814fb5e4ae83" providerId="ADAL" clId="{B4C9DEC0-5AC1-4E6F-A2DD-EF2035E7B940}" dt="2022-10-27T15:04:34.304" v="1569" actId="1076"/>
          <ac:picMkLst>
            <pc:docMk/>
            <pc:sldMk cId="89138748" sldId="267"/>
            <ac:picMk id="9" creationId="{6A8901D5-9EEB-41F9-BCD3-4938F3F69A1F}"/>
          </ac:picMkLst>
        </pc:pic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317693691" sldId="26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586856945" sldId="268"/>
        </pc:sldMkLst>
      </pc:sldChg>
      <pc:sldChg chg="addSp modSp new mod ord">
        <pc:chgData name="Saiedian, Hossein" userId="1b4d4234-9186-461d-ad86-814fb5e4ae83" providerId="ADAL" clId="{B4C9DEC0-5AC1-4E6F-A2DD-EF2035E7B940}" dt="2022-10-27T15:19:28.953" v="2066"/>
        <pc:sldMkLst>
          <pc:docMk/>
          <pc:sldMk cId="3689413038" sldId="268"/>
        </pc:sldMkLst>
        <pc:spChg chg="mod">
          <ac:chgData name="Saiedian, Hossein" userId="1b4d4234-9186-461d-ad86-814fb5e4ae83" providerId="ADAL" clId="{B4C9DEC0-5AC1-4E6F-A2DD-EF2035E7B940}" dt="2022-10-27T15:19:10.814" v="2063" actId="20577"/>
          <ac:spMkLst>
            <pc:docMk/>
            <pc:sldMk cId="3689413038" sldId="268"/>
            <ac:spMk id="2" creationId="{7321052B-CE40-4854-AD0D-4CCC4F918FB0}"/>
          </ac:spMkLst>
        </pc:spChg>
        <pc:picChg chg="add mod">
          <ac:chgData name="Saiedian, Hossein" userId="1b4d4234-9186-461d-ad86-814fb5e4ae83" providerId="ADAL" clId="{B4C9DEC0-5AC1-4E6F-A2DD-EF2035E7B940}" dt="2022-10-27T15:19:25.984" v="2064" actId="1076"/>
          <ac:picMkLst>
            <pc:docMk/>
            <pc:sldMk cId="3689413038" sldId="268"/>
            <ac:picMk id="6146" creationId="{7DFC3DA2-84B9-4C88-A7E6-B6D6F483C968}"/>
          </ac:picMkLst>
        </pc:picChg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961232070" sldId="26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205424243" sldId="270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96438025" sldId="271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872898066" sldId="272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99056859" sldId="273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334707815" sldId="274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249015969" sldId="275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045305038" sldId="276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4019554672" sldId="27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4030612021" sldId="27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6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6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6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7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7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0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1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2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3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4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0" sldId="385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680674523" sldId="386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582089838" sldId="38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821266786" sldId="38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4219285523" sldId="38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001173285" sldId="391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554777665" sldId="392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996821927" sldId="393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900140246" sldId="394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979523645" sldId="395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281654617" sldId="396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566165108" sldId="39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768538851" sldId="39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291396185" sldId="39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200490751" sldId="400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070522504" sldId="401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570109602" sldId="402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866527314" sldId="403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1482061866" sldId="404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758816840" sldId="405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596559067" sldId="406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903825718" sldId="407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760436378" sldId="408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880163585" sldId="409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2135184001" sldId="410"/>
        </pc:sldMkLst>
      </pc:sldChg>
      <pc:sldChg chg="del">
        <pc:chgData name="Saiedian, Hossein" userId="1b4d4234-9186-461d-ad86-814fb5e4ae83" providerId="ADAL" clId="{B4C9DEC0-5AC1-4E6F-A2DD-EF2035E7B940}" dt="2022-10-27T14:21:30.592" v="22" actId="2696"/>
        <pc:sldMkLst>
          <pc:docMk/>
          <pc:sldMk cId="388133625" sldId="411"/>
        </pc:sldMkLst>
      </pc:sldChg>
    </pc:docChg>
  </pc:docChgLst>
  <pc:docChgLst>
    <pc:chgData name="Saiedian, Hossein" userId="1b4d4234-9186-461d-ad86-814fb5e4ae83" providerId="ADAL" clId="{70ECF575-D425-4E4D-9B06-CD42EC3955C2}"/>
    <pc:docChg chg="undo custSel addSld delSld modSld">
      <pc:chgData name="Saiedian, Hossein" userId="1b4d4234-9186-461d-ad86-814fb5e4ae83" providerId="ADAL" clId="{70ECF575-D425-4E4D-9B06-CD42EC3955C2}" dt="2022-10-25T19:14:27.690" v="10" actId="2696"/>
      <pc:docMkLst>
        <pc:docMk/>
      </pc:docMkLst>
      <pc:sldChg chg="mod modShow">
        <pc:chgData name="Saiedian, Hossein" userId="1b4d4234-9186-461d-ad86-814fb5e4ae83" providerId="ADAL" clId="{70ECF575-D425-4E4D-9B06-CD42EC3955C2}" dt="2022-10-25T18:05:31.302" v="0" actId="729"/>
        <pc:sldMkLst>
          <pc:docMk/>
          <pc:sldMk cId="2205424243" sldId="270"/>
        </pc:sldMkLst>
      </pc:sldChg>
      <pc:sldChg chg="modSp mod modAnim">
        <pc:chgData name="Saiedian, Hossein" userId="1b4d4234-9186-461d-ad86-814fb5e4ae83" providerId="ADAL" clId="{70ECF575-D425-4E4D-9B06-CD42EC3955C2}" dt="2022-10-25T19:14:16.011" v="9" actId="20577"/>
        <pc:sldMkLst>
          <pc:docMk/>
          <pc:sldMk cId="0" sldId="378"/>
        </pc:sldMkLst>
        <pc:spChg chg="mod">
          <ac:chgData name="Saiedian, Hossein" userId="1b4d4234-9186-461d-ad86-814fb5e4ae83" providerId="ADAL" clId="{70ECF575-D425-4E4D-9B06-CD42EC3955C2}" dt="2022-10-25T19:14:16.011" v="9" actId="20577"/>
          <ac:spMkLst>
            <pc:docMk/>
            <pc:sldMk cId="0" sldId="378"/>
            <ac:spMk id="83971" creationId="{BE239FEE-6E56-4F9B-8D09-8659639FE899}"/>
          </ac:spMkLst>
        </pc:spChg>
      </pc:sldChg>
      <pc:sldChg chg="modSp add del mod modAnim">
        <pc:chgData name="Saiedian, Hossein" userId="1b4d4234-9186-461d-ad86-814fb5e4ae83" providerId="ADAL" clId="{70ECF575-D425-4E4D-9B06-CD42EC3955C2}" dt="2022-10-25T19:14:27.690" v="10" actId="2696"/>
        <pc:sldMkLst>
          <pc:docMk/>
          <pc:sldMk cId="3163476373" sldId="402"/>
        </pc:sldMkLst>
        <pc:spChg chg="mod">
          <ac:chgData name="Saiedian, Hossein" userId="1b4d4234-9186-461d-ad86-814fb5e4ae83" providerId="ADAL" clId="{70ECF575-D425-4E4D-9B06-CD42EC3955C2}" dt="2022-10-25T19:14:15.141" v="7" actId="20577"/>
          <ac:spMkLst>
            <pc:docMk/>
            <pc:sldMk cId="3163476373" sldId="402"/>
            <ac:spMk id="83971" creationId="{BE239FEE-6E56-4F9B-8D09-8659639FE899}"/>
          </ac:spMkLst>
        </pc:spChg>
      </pc:sldChg>
    </pc:docChg>
  </pc:docChgLst>
  <pc:docChgLst>
    <pc:chgData name="Saiedian, Hossein" userId="1b4d4234-9186-461d-ad86-814fb5e4ae83" providerId="ADAL" clId="{26EEA2E7-C10D-4B85-84DD-1D8BE7C09F41}"/>
    <pc:docChg chg="custSel addSld delSld modSld">
      <pc:chgData name="Saiedian, Hossein" userId="1b4d4234-9186-461d-ad86-814fb5e4ae83" providerId="ADAL" clId="{26EEA2E7-C10D-4B85-84DD-1D8BE7C09F41}" dt="2022-10-30T23:15:53.710" v="590" actId="20577"/>
      <pc:docMkLst>
        <pc:docMk/>
      </pc:docMkLst>
      <pc:sldChg chg="modSp mod">
        <pc:chgData name="Saiedian, Hossein" userId="1b4d4234-9186-461d-ad86-814fb5e4ae83" providerId="ADAL" clId="{26EEA2E7-C10D-4B85-84DD-1D8BE7C09F41}" dt="2022-10-30T22:44:34.062" v="43" actId="20577"/>
        <pc:sldMkLst>
          <pc:docMk/>
          <pc:sldMk cId="3348292565" sldId="256"/>
        </pc:sldMkLst>
        <pc:spChg chg="mod">
          <ac:chgData name="Saiedian, Hossein" userId="1b4d4234-9186-461d-ad86-814fb5e4ae83" providerId="ADAL" clId="{26EEA2E7-C10D-4B85-84DD-1D8BE7C09F41}" dt="2022-10-30T22:44:27.972" v="33" actId="20577"/>
          <ac:spMkLst>
            <pc:docMk/>
            <pc:sldMk cId="3348292565" sldId="256"/>
            <ac:spMk id="2" creationId="{02D80C16-388A-450F-A508-DA2A4FB4A11C}"/>
          </ac:spMkLst>
        </pc:spChg>
        <pc:spChg chg="mod">
          <ac:chgData name="Saiedian, Hossein" userId="1b4d4234-9186-461d-ad86-814fb5e4ae83" providerId="ADAL" clId="{26EEA2E7-C10D-4B85-84DD-1D8BE7C09F41}" dt="2022-10-30T22:44:34.062" v="43" actId="20577"/>
          <ac:spMkLst>
            <pc:docMk/>
            <pc:sldMk cId="3348292565" sldId="256"/>
            <ac:spMk id="6" creationId="{28E85C0A-42FC-2BC7-C14B-EE12E3B50970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1200418920" sldId="257"/>
        </pc:sldMkLst>
      </pc:sldChg>
      <pc:sldChg chg="modSp new mod">
        <pc:chgData name="Saiedian, Hossein" userId="1b4d4234-9186-461d-ad86-814fb5e4ae83" providerId="ADAL" clId="{26EEA2E7-C10D-4B85-84DD-1D8BE7C09F41}" dt="2022-10-30T23:15:25.268" v="587" actId="20577"/>
        <pc:sldMkLst>
          <pc:docMk/>
          <pc:sldMk cId="2360888399" sldId="257"/>
        </pc:sldMkLst>
        <pc:spChg chg="mod">
          <ac:chgData name="Saiedian, Hossein" userId="1b4d4234-9186-461d-ad86-814fb5e4ae83" providerId="ADAL" clId="{26EEA2E7-C10D-4B85-84DD-1D8BE7C09F41}" dt="2022-10-30T23:15:25.268" v="587" actId="20577"/>
          <ac:spMkLst>
            <pc:docMk/>
            <pc:sldMk cId="2360888399" sldId="257"/>
            <ac:spMk id="2" creationId="{465D31DB-5E25-404E-8D69-2F81A29C0A6C}"/>
          </ac:spMkLst>
        </pc:spChg>
        <pc:spChg chg="mod">
          <ac:chgData name="Saiedian, Hossein" userId="1b4d4234-9186-461d-ad86-814fb5e4ae83" providerId="ADAL" clId="{26EEA2E7-C10D-4B85-84DD-1D8BE7C09F41}" dt="2022-10-30T22:48:05.423" v="131" actId="27636"/>
          <ac:spMkLst>
            <pc:docMk/>
            <pc:sldMk cId="2360888399" sldId="257"/>
            <ac:spMk id="3" creationId="{623234FF-A8FE-468F-9D3C-327DB121A575}"/>
          </ac:spMkLst>
        </pc:spChg>
      </pc:sldChg>
      <pc:sldChg chg="modSp new mod">
        <pc:chgData name="Saiedian, Hossein" userId="1b4d4234-9186-461d-ad86-814fb5e4ae83" providerId="ADAL" clId="{26EEA2E7-C10D-4B85-84DD-1D8BE7C09F41}" dt="2022-10-30T23:15:19.468" v="579" actId="20577"/>
        <pc:sldMkLst>
          <pc:docMk/>
          <pc:sldMk cId="1065426034" sldId="258"/>
        </pc:sldMkLst>
        <pc:spChg chg="mod">
          <ac:chgData name="Saiedian, Hossein" userId="1b4d4234-9186-461d-ad86-814fb5e4ae83" providerId="ADAL" clId="{26EEA2E7-C10D-4B85-84DD-1D8BE7C09F41}" dt="2022-10-30T23:15:19.468" v="579" actId="20577"/>
          <ac:spMkLst>
            <pc:docMk/>
            <pc:sldMk cId="1065426034" sldId="258"/>
            <ac:spMk id="2" creationId="{363206C5-8E93-484F-8494-F51D5498D039}"/>
          </ac:spMkLst>
        </pc:spChg>
        <pc:spChg chg="mod">
          <ac:chgData name="Saiedian, Hossein" userId="1b4d4234-9186-461d-ad86-814fb5e4ae83" providerId="ADAL" clId="{26EEA2E7-C10D-4B85-84DD-1D8BE7C09F41}" dt="2022-10-30T22:50:01.900" v="237" actId="20577"/>
          <ac:spMkLst>
            <pc:docMk/>
            <pc:sldMk cId="1065426034" sldId="258"/>
            <ac:spMk id="3" creationId="{F6538C44-3C27-4836-BA66-A9B07BDBDB3C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973699041" sldId="258"/>
        </pc:sldMkLst>
      </pc:sldChg>
      <pc:sldChg chg="modSp new mod">
        <pc:chgData name="Saiedian, Hossein" userId="1b4d4234-9186-461d-ad86-814fb5e4ae83" providerId="ADAL" clId="{26EEA2E7-C10D-4B85-84DD-1D8BE7C09F41}" dt="2022-10-30T22:50:42.140" v="246" actId="20577"/>
        <pc:sldMkLst>
          <pc:docMk/>
          <pc:sldMk cId="2114620950" sldId="259"/>
        </pc:sldMkLst>
        <pc:spChg chg="mod">
          <ac:chgData name="Saiedian, Hossein" userId="1b4d4234-9186-461d-ad86-814fb5e4ae83" providerId="ADAL" clId="{26EEA2E7-C10D-4B85-84DD-1D8BE7C09F41}" dt="2022-10-30T22:50:16.619" v="241" actId="20577"/>
          <ac:spMkLst>
            <pc:docMk/>
            <pc:sldMk cId="2114620950" sldId="259"/>
            <ac:spMk id="2" creationId="{5992705D-1821-4D09-9F79-4BA20D83A0B6}"/>
          </ac:spMkLst>
        </pc:spChg>
        <pc:spChg chg="mod">
          <ac:chgData name="Saiedian, Hossein" userId="1b4d4234-9186-461d-ad86-814fb5e4ae83" providerId="ADAL" clId="{26EEA2E7-C10D-4B85-84DD-1D8BE7C09F41}" dt="2022-10-30T22:50:42.140" v="246" actId="20577"/>
          <ac:spMkLst>
            <pc:docMk/>
            <pc:sldMk cId="2114620950" sldId="259"/>
            <ac:spMk id="3" creationId="{EBF6379E-B709-4FDE-8CF4-2C06E9188DE8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4108008056" sldId="259"/>
        </pc:sldMkLst>
      </pc:sldChg>
      <pc:sldChg chg="modSp new mod">
        <pc:chgData name="Saiedian, Hossein" userId="1b4d4234-9186-461d-ad86-814fb5e4ae83" providerId="ADAL" clId="{26EEA2E7-C10D-4B85-84DD-1D8BE7C09F41}" dt="2022-10-30T22:51:33.061" v="273" actId="20577"/>
        <pc:sldMkLst>
          <pc:docMk/>
          <pc:sldMk cId="3230867901" sldId="260"/>
        </pc:sldMkLst>
        <pc:spChg chg="mod">
          <ac:chgData name="Saiedian, Hossein" userId="1b4d4234-9186-461d-ad86-814fb5e4ae83" providerId="ADAL" clId="{26EEA2E7-C10D-4B85-84DD-1D8BE7C09F41}" dt="2022-10-30T22:51:12.396" v="269" actId="20577"/>
          <ac:spMkLst>
            <pc:docMk/>
            <pc:sldMk cId="3230867901" sldId="260"/>
            <ac:spMk id="2" creationId="{F21C53AA-AD9B-4903-AABB-68FF9F27A182}"/>
          </ac:spMkLst>
        </pc:spChg>
        <pc:spChg chg="mod">
          <ac:chgData name="Saiedian, Hossein" userId="1b4d4234-9186-461d-ad86-814fb5e4ae83" providerId="ADAL" clId="{26EEA2E7-C10D-4B85-84DD-1D8BE7C09F41}" dt="2022-10-30T22:51:33.061" v="273" actId="20577"/>
          <ac:spMkLst>
            <pc:docMk/>
            <pc:sldMk cId="3230867901" sldId="260"/>
            <ac:spMk id="3" creationId="{9AD86075-03D8-4BEA-B8F7-E2F2078D0BC1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281481841" sldId="260"/>
        </pc:sldMkLst>
      </pc:sldChg>
      <pc:sldChg chg="modSp add mod">
        <pc:chgData name="Saiedian, Hossein" userId="1b4d4234-9186-461d-ad86-814fb5e4ae83" providerId="ADAL" clId="{26EEA2E7-C10D-4B85-84DD-1D8BE7C09F41}" dt="2022-10-30T23:06:59.540" v="478" actId="5793"/>
        <pc:sldMkLst>
          <pc:docMk/>
          <pc:sldMk cId="1803094594" sldId="261"/>
        </pc:sldMkLst>
        <pc:spChg chg="mod">
          <ac:chgData name="Saiedian, Hossein" userId="1b4d4234-9186-461d-ad86-814fb5e4ae83" providerId="ADAL" clId="{26EEA2E7-C10D-4B85-84DD-1D8BE7C09F41}" dt="2022-10-30T23:06:59.540" v="478" actId="5793"/>
          <ac:spMkLst>
            <pc:docMk/>
            <pc:sldMk cId="1803094594" sldId="261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6:30.024" v="466" actId="27636"/>
          <ac:spMkLst>
            <pc:docMk/>
            <pc:sldMk cId="1803094594" sldId="261"/>
            <ac:spMk id="5" creationId="{00000000-0000-0000-0000-000000000000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872789761" sldId="261"/>
        </pc:sldMkLst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932116936" sldId="262"/>
        </pc:sldMkLst>
      </pc:sldChg>
      <pc:sldChg chg="addSp delSp modSp add mod modTransition">
        <pc:chgData name="Saiedian, Hossein" userId="1b4d4234-9186-461d-ad86-814fb5e4ae83" providerId="ADAL" clId="{26EEA2E7-C10D-4B85-84DD-1D8BE7C09F41}" dt="2022-10-30T23:15:44.255" v="588" actId="20577"/>
        <pc:sldMkLst>
          <pc:docMk/>
          <pc:sldMk cId="0" sldId="263"/>
        </pc:sldMkLst>
        <pc:spChg chg="mod">
          <ac:chgData name="Saiedian, Hossein" userId="1b4d4234-9186-461d-ad86-814fb5e4ae83" providerId="ADAL" clId="{26EEA2E7-C10D-4B85-84DD-1D8BE7C09F41}" dt="2022-10-30T23:15:44.255" v="588" actId="20577"/>
          <ac:spMkLst>
            <pc:docMk/>
            <pc:sldMk cId="0" sldId="263"/>
            <ac:spMk id="2" creationId="{2CA5CA9B-470A-4FE2-BB7B-83F7F8C4CA6A}"/>
          </ac:spMkLst>
        </pc:spChg>
        <pc:spChg chg="add del mod">
          <ac:chgData name="Saiedian, Hossein" userId="1b4d4234-9186-461d-ad86-814fb5e4ae83" providerId="ADAL" clId="{26EEA2E7-C10D-4B85-84DD-1D8BE7C09F41}" dt="2022-10-30T22:57:09.827" v="308"/>
          <ac:spMkLst>
            <pc:docMk/>
            <pc:sldMk cId="0" sldId="263"/>
            <ac:spMk id="3" creationId="{5CDD7F25-0658-4B7A-B5E4-3F48473A6FF8}"/>
          </ac:spMkLst>
        </pc:spChg>
        <pc:spChg chg="add del mod">
          <ac:chgData name="Saiedian, Hossein" userId="1b4d4234-9186-461d-ad86-814fb5e4ae83" providerId="ADAL" clId="{26EEA2E7-C10D-4B85-84DD-1D8BE7C09F41}" dt="2022-10-30T22:57:09.827" v="308"/>
          <ac:spMkLst>
            <pc:docMk/>
            <pc:sldMk cId="0" sldId="263"/>
            <ac:spMk id="4" creationId="{EBB8D78A-955E-41C5-8FB6-42CD81030D47}"/>
          </ac:spMkLst>
        </pc:spChg>
        <pc:spChg chg="mod">
          <ac:chgData name="Saiedian, Hossein" userId="1b4d4234-9186-461d-ad86-814fb5e4ae83" providerId="ADAL" clId="{26EEA2E7-C10D-4B85-84DD-1D8BE7C09F41}" dt="2022-10-30T22:57:43.396" v="318" actId="20577"/>
          <ac:spMkLst>
            <pc:docMk/>
            <pc:sldMk cId="0" sldId="263"/>
            <ac:spMk id="15363" creationId="{54A59D9E-3F0F-4E22-8148-CFBFA108AB39}"/>
          </ac:spMkLst>
        </pc:spChg>
        <pc:spChg chg="mod">
          <ac:chgData name="Saiedian, Hossein" userId="1b4d4234-9186-461d-ad86-814fb5e4ae83" providerId="ADAL" clId="{26EEA2E7-C10D-4B85-84DD-1D8BE7C09F41}" dt="2022-10-30T22:57:59.512" v="320" actId="2711"/>
          <ac:spMkLst>
            <pc:docMk/>
            <pc:sldMk cId="0" sldId="263"/>
            <ac:spMk id="15364" creationId="{7351F4B0-E946-449B-BA40-53C0A53C7E4B}"/>
          </ac:spMkLst>
        </pc:spChg>
        <pc:spChg chg="mod">
          <ac:chgData name="Saiedian, Hossein" userId="1b4d4234-9186-461d-ad86-814fb5e4ae83" providerId="ADAL" clId="{26EEA2E7-C10D-4B85-84DD-1D8BE7C09F41}" dt="2022-10-30T22:58:05.974" v="321" actId="2711"/>
          <ac:spMkLst>
            <pc:docMk/>
            <pc:sldMk cId="0" sldId="263"/>
            <ac:spMk id="15365" creationId="{B4DC7258-FA01-4C0E-B34D-ED33CA7F11CF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2430895577" sldId="263"/>
        </pc:sldMkLst>
      </pc:sldChg>
      <pc:sldChg chg="addSp delSp modSp add mod modTransition">
        <pc:chgData name="Saiedian, Hossein" userId="1b4d4234-9186-461d-ad86-814fb5e4ae83" providerId="ADAL" clId="{26EEA2E7-C10D-4B85-84DD-1D8BE7C09F41}" dt="2022-10-30T22:59:31.935" v="343" actId="1076"/>
        <pc:sldMkLst>
          <pc:docMk/>
          <pc:sldMk cId="0" sldId="264"/>
        </pc:sldMkLst>
        <pc:spChg chg="mod">
          <ac:chgData name="Saiedian, Hossein" userId="1b4d4234-9186-461d-ad86-814fb5e4ae83" providerId="ADAL" clId="{26EEA2E7-C10D-4B85-84DD-1D8BE7C09F41}" dt="2022-10-30T22:59:27.315" v="342"/>
          <ac:spMkLst>
            <pc:docMk/>
            <pc:sldMk cId="0" sldId="264"/>
            <ac:spMk id="2" creationId="{0964978A-287F-41E9-B7FB-23C5DC18296A}"/>
          </ac:spMkLst>
        </pc:spChg>
        <pc:spChg chg="add del mod">
          <ac:chgData name="Saiedian, Hossein" userId="1b4d4234-9186-461d-ad86-814fb5e4ae83" providerId="ADAL" clId="{26EEA2E7-C10D-4B85-84DD-1D8BE7C09F41}" dt="2022-10-30T22:59:27.315" v="342"/>
          <ac:spMkLst>
            <pc:docMk/>
            <pc:sldMk cId="0" sldId="264"/>
            <ac:spMk id="3" creationId="{0F33DB1D-8193-456B-BD4D-A2C9923B9B75}"/>
          </ac:spMkLst>
        </pc:spChg>
        <pc:spChg chg="add del mod">
          <ac:chgData name="Saiedian, Hossein" userId="1b4d4234-9186-461d-ad86-814fb5e4ae83" providerId="ADAL" clId="{26EEA2E7-C10D-4B85-84DD-1D8BE7C09F41}" dt="2022-10-30T22:59:27.315" v="342"/>
          <ac:spMkLst>
            <pc:docMk/>
            <pc:sldMk cId="0" sldId="264"/>
            <ac:spMk id="4" creationId="{28D26CEB-9ED3-47F4-9FBC-79B02417297A}"/>
          </ac:spMkLst>
        </pc:spChg>
        <pc:spChg chg="mod">
          <ac:chgData name="Saiedian, Hossein" userId="1b4d4234-9186-461d-ad86-814fb5e4ae83" providerId="ADAL" clId="{26EEA2E7-C10D-4B85-84DD-1D8BE7C09F41}" dt="2022-10-30T22:59:27.315" v="342"/>
          <ac:spMkLst>
            <pc:docMk/>
            <pc:sldMk cId="0" sldId="264"/>
            <ac:spMk id="19459" creationId="{4DF2F278-5D5C-4F2B-BA8F-39CBAA3C55B4}"/>
          </ac:spMkLst>
        </pc:spChg>
        <pc:picChg chg="mod">
          <ac:chgData name="Saiedian, Hossein" userId="1b4d4234-9186-461d-ad86-814fb5e4ae83" providerId="ADAL" clId="{26EEA2E7-C10D-4B85-84DD-1D8BE7C09F41}" dt="2022-10-30T22:59:31.935" v="343" actId="1076"/>
          <ac:picMkLst>
            <pc:docMk/>
            <pc:sldMk cId="0" sldId="264"/>
            <ac:picMk id="19460" creationId="{0F995B6D-C66B-4CC3-947A-77BA4B861C07}"/>
          </ac:picMkLst>
        </pc:pic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1440391748" sldId="264"/>
        </pc:sldMkLst>
      </pc:sldChg>
      <pc:sldChg chg="addSp delSp modSp add mod modTransition">
        <pc:chgData name="Saiedian, Hossein" userId="1b4d4234-9186-461d-ad86-814fb5e4ae83" providerId="ADAL" clId="{26EEA2E7-C10D-4B85-84DD-1D8BE7C09F41}" dt="2022-10-30T23:01:23.415" v="370" actId="1076"/>
        <pc:sldMkLst>
          <pc:docMk/>
          <pc:sldMk cId="0" sldId="265"/>
        </pc:sldMkLst>
        <pc:spChg chg="mod">
          <ac:chgData name="Saiedian, Hossein" userId="1b4d4234-9186-461d-ad86-814fb5e4ae83" providerId="ADAL" clId="{26EEA2E7-C10D-4B85-84DD-1D8BE7C09F41}" dt="2022-10-30T22:59:51.140" v="350"/>
          <ac:spMkLst>
            <pc:docMk/>
            <pc:sldMk cId="0" sldId="265"/>
            <ac:spMk id="2" creationId="{C44B513D-A1B0-49C5-B5FA-02D0BF1871BB}"/>
          </ac:spMkLst>
        </pc:spChg>
        <pc:spChg chg="add del mod">
          <ac:chgData name="Saiedian, Hossein" userId="1b4d4234-9186-461d-ad86-814fb5e4ae83" providerId="ADAL" clId="{26EEA2E7-C10D-4B85-84DD-1D8BE7C09F41}" dt="2022-10-30T22:59:51.140" v="350"/>
          <ac:spMkLst>
            <pc:docMk/>
            <pc:sldMk cId="0" sldId="265"/>
            <ac:spMk id="3" creationId="{633A156C-C7F9-4D66-B2E8-EE2A7FE570B0}"/>
          </ac:spMkLst>
        </pc:spChg>
        <pc:spChg chg="add del mod">
          <ac:chgData name="Saiedian, Hossein" userId="1b4d4234-9186-461d-ad86-814fb5e4ae83" providerId="ADAL" clId="{26EEA2E7-C10D-4B85-84DD-1D8BE7C09F41}" dt="2022-10-30T22:59:51.140" v="350"/>
          <ac:spMkLst>
            <pc:docMk/>
            <pc:sldMk cId="0" sldId="265"/>
            <ac:spMk id="4" creationId="{E19B65B1-BB3D-4A36-A0E4-8DDE88D95BAC}"/>
          </ac:spMkLst>
        </pc:spChg>
        <pc:spChg chg="mod">
          <ac:chgData name="Saiedian, Hossein" userId="1b4d4234-9186-461d-ad86-814fb5e4ae83" providerId="ADAL" clId="{26EEA2E7-C10D-4B85-84DD-1D8BE7C09F41}" dt="2022-10-30T23:01:01.701" v="368" actId="20577"/>
          <ac:spMkLst>
            <pc:docMk/>
            <pc:sldMk cId="0" sldId="265"/>
            <ac:spMk id="20483" creationId="{E1BCC384-86BE-45EB-B03E-1F4294FD1E0D}"/>
          </ac:spMkLst>
        </pc:spChg>
        <pc:spChg chg="mod">
          <ac:chgData name="Saiedian, Hossein" userId="1b4d4234-9186-461d-ad86-814fb5e4ae83" providerId="ADAL" clId="{26EEA2E7-C10D-4B85-84DD-1D8BE7C09F41}" dt="2022-10-30T23:01:23.415" v="370" actId="1076"/>
          <ac:spMkLst>
            <pc:docMk/>
            <pc:sldMk cId="0" sldId="265"/>
            <ac:spMk id="20484" creationId="{9A2959DB-1858-4602-8682-FA6AE5FC3107}"/>
          </ac:spMkLst>
        </pc:spChg>
        <pc:spChg chg="mod">
          <ac:chgData name="Saiedian, Hossein" userId="1b4d4234-9186-461d-ad86-814fb5e4ae83" providerId="ADAL" clId="{26EEA2E7-C10D-4B85-84DD-1D8BE7C09F41}" dt="2022-10-30T23:00:36.877" v="363" actId="2711"/>
          <ac:spMkLst>
            <pc:docMk/>
            <pc:sldMk cId="0" sldId="265"/>
            <ac:spMk id="20485" creationId="{C7B216FB-2403-4D53-85D8-C43BFBB400C8}"/>
          </ac:spMkLst>
        </pc:spChg>
        <pc:spChg chg="mod">
          <ac:chgData name="Saiedian, Hossein" userId="1b4d4234-9186-461d-ad86-814fb5e4ae83" providerId="ADAL" clId="{26EEA2E7-C10D-4B85-84DD-1D8BE7C09F41}" dt="2022-10-30T23:01:18.136" v="369" actId="1076"/>
          <ac:spMkLst>
            <pc:docMk/>
            <pc:sldMk cId="0" sldId="265"/>
            <ac:spMk id="20486" creationId="{A9521A05-4B7A-4F02-8356-E18EFB5848CD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765173316" sldId="265"/>
        </pc:sldMkLst>
      </pc:sldChg>
      <pc:sldChg chg="addSp delSp modSp add mod modTransition">
        <pc:chgData name="Saiedian, Hossein" userId="1b4d4234-9186-461d-ad86-814fb5e4ae83" providerId="ADAL" clId="{26EEA2E7-C10D-4B85-84DD-1D8BE7C09F41}" dt="2022-10-30T23:02:39.493" v="389" actId="2711"/>
        <pc:sldMkLst>
          <pc:docMk/>
          <pc:sldMk cId="0" sldId="266"/>
        </pc:sldMkLst>
        <pc:spChg chg="mod">
          <ac:chgData name="Saiedian, Hossein" userId="1b4d4234-9186-461d-ad86-814fb5e4ae83" providerId="ADAL" clId="{26EEA2E7-C10D-4B85-84DD-1D8BE7C09F41}" dt="2022-10-30T23:01:48.166" v="377"/>
          <ac:spMkLst>
            <pc:docMk/>
            <pc:sldMk cId="0" sldId="266"/>
            <ac:spMk id="2" creationId="{7BB36A67-550E-452C-B716-6A2E2BFB0AD6}"/>
          </ac:spMkLst>
        </pc:spChg>
        <pc:spChg chg="mod">
          <ac:chgData name="Saiedian, Hossein" userId="1b4d4234-9186-461d-ad86-814fb5e4ae83" providerId="ADAL" clId="{26EEA2E7-C10D-4B85-84DD-1D8BE7C09F41}" dt="2022-10-30T23:02:15.461" v="386" actId="12"/>
          <ac:spMkLst>
            <pc:docMk/>
            <pc:sldMk cId="0" sldId="266"/>
            <ac:spMk id="3" creationId="{A484FCDA-C729-4553-9E75-6D3A26012ECC}"/>
          </ac:spMkLst>
        </pc:spChg>
        <pc:spChg chg="add del mod">
          <ac:chgData name="Saiedian, Hossein" userId="1b4d4234-9186-461d-ad86-814fb5e4ae83" providerId="ADAL" clId="{26EEA2E7-C10D-4B85-84DD-1D8BE7C09F41}" dt="2022-10-30T23:01:48.166" v="377"/>
          <ac:spMkLst>
            <pc:docMk/>
            <pc:sldMk cId="0" sldId="266"/>
            <ac:spMk id="4" creationId="{EE533C8C-B43E-4AA6-BCD4-DB5D3EC19CE6}"/>
          </ac:spMkLst>
        </pc:spChg>
        <pc:spChg chg="add del mod">
          <ac:chgData name="Saiedian, Hossein" userId="1b4d4234-9186-461d-ad86-814fb5e4ae83" providerId="ADAL" clId="{26EEA2E7-C10D-4B85-84DD-1D8BE7C09F41}" dt="2022-10-30T23:01:48.166" v="377"/>
          <ac:spMkLst>
            <pc:docMk/>
            <pc:sldMk cId="0" sldId="266"/>
            <ac:spMk id="5" creationId="{0E58A4F3-2617-4465-90F7-DB626A2B32C1}"/>
          </ac:spMkLst>
        </pc:spChg>
        <pc:spChg chg="mod">
          <ac:chgData name="Saiedian, Hossein" userId="1b4d4234-9186-461d-ad86-814fb5e4ae83" providerId="ADAL" clId="{26EEA2E7-C10D-4B85-84DD-1D8BE7C09F41}" dt="2022-10-30T23:02:39.493" v="389" actId="2711"/>
          <ac:spMkLst>
            <pc:docMk/>
            <pc:sldMk cId="0" sldId="266"/>
            <ac:spMk id="21508" creationId="{DBD203D8-E03F-45F4-A052-F60D3DC1D9A0}"/>
          </ac:spMkLst>
        </pc:spChg>
        <pc:spChg chg="mod">
          <ac:chgData name="Saiedian, Hossein" userId="1b4d4234-9186-461d-ad86-814fb5e4ae83" providerId="ADAL" clId="{26EEA2E7-C10D-4B85-84DD-1D8BE7C09F41}" dt="2022-10-30T23:02:33.134" v="388" actId="2711"/>
          <ac:spMkLst>
            <pc:docMk/>
            <pc:sldMk cId="0" sldId="266"/>
            <ac:spMk id="21509" creationId="{197D1294-CB90-4CED-8CAE-5B24CC74ECEF}"/>
          </ac:spMkLst>
        </pc:sp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633482610" sldId="266"/>
        </pc:sldMkLst>
      </pc:sldChg>
      <pc:sldChg chg="addSp delSp modSp add mod modTransition">
        <pc:chgData name="Saiedian, Hossein" userId="1b4d4234-9186-461d-ad86-814fb5e4ae83" providerId="ADAL" clId="{26EEA2E7-C10D-4B85-84DD-1D8BE7C09F41}" dt="2022-10-30T23:03:57.422" v="411" actId="20577"/>
        <pc:sldMkLst>
          <pc:docMk/>
          <pc:sldMk cId="0" sldId="267"/>
        </pc:sldMkLst>
        <pc:spChg chg="mod">
          <ac:chgData name="Saiedian, Hossein" userId="1b4d4234-9186-461d-ad86-814fb5e4ae83" providerId="ADAL" clId="{26EEA2E7-C10D-4B85-84DD-1D8BE7C09F41}" dt="2022-10-30T23:03:57.422" v="411" actId="20577"/>
          <ac:spMkLst>
            <pc:docMk/>
            <pc:sldMk cId="0" sldId="267"/>
            <ac:spMk id="2" creationId="{70EDE9B1-1C28-4D90-BDE0-76E550EE2E99}"/>
          </ac:spMkLst>
        </pc:spChg>
        <pc:spChg chg="mod">
          <ac:chgData name="Saiedian, Hossein" userId="1b4d4234-9186-461d-ad86-814fb5e4ae83" providerId="ADAL" clId="{26EEA2E7-C10D-4B85-84DD-1D8BE7C09F41}" dt="2022-10-30T23:03:10.677" v="402" actId="5793"/>
          <ac:spMkLst>
            <pc:docMk/>
            <pc:sldMk cId="0" sldId="267"/>
            <ac:spMk id="3" creationId="{00B41441-428F-4323-8702-3044E8F059DA}"/>
          </ac:spMkLst>
        </pc:spChg>
        <pc:spChg chg="add del mod">
          <ac:chgData name="Saiedian, Hossein" userId="1b4d4234-9186-461d-ad86-814fb5e4ae83" providerId="ADAL" clId="{26EEA2E7-C10D-4B85-84DD-1D8BE7C09F41}" dt="2022-10-30T23:03:03.723" v="392"/>
          <ac:spMkLst>
            <pc:docMk/>
            <pc:sldMk cId="0" sldId="267"/>
            <ac:spMk id="4" creationId="{3A1049B6-F542-4636-9879-621A8F91822F}"/>
          </ac:spMkLst>
        </pc:spChg>
        <pc:spChg chg="add del mod">
          <ac:chgData name="Saiedian, Hossein" userId="1b4d4234-9186-461d-ad86-814fb5e4ae83" providerId="ADAL" clId="{26EEA2E7-C10D-4B85-84DD-1D8BE7C09F41}" dt="2022-10-30T23:03:03.723" v="392"/>
          <ac:spMkLst>
            <pc:docMk/>
            <pc:sldMk cId="0" sldId="267"/>
            <ac:spMk id="5" creationId="{BE6DA79A-03D4-4FC7-AA0A-C6E3E9B60F9B}"/>
          </ac:spMkLst>
        </pc:spChg>
        <pc:spChg chg="mod">
          <ac:chgData name="Saiedian, Hossein" userId="1b4d4234-9186-461d-ad86-814fb5e4ae83" providerId="ADAL" clId="{26EEA2E7-C10D-4B85-84DD-1D8BE7C09F41}" dt="2022-10-30T23:03:34.022" v="407" actId="2711"/>
          <ac:spMkLst>
            <pc:docMk/>
            <pc:sldMk cId="0" sldId="267"/>
            <ac:spMk id="22533" creationId="{57492A85-AD0E-4D5C-B448-CF932F7408DB}"/>
          </ac:spMkLst>
        </pc:spChg>
        <pc:spChg chg="mod">
          <ac:chgData name="Saiedian, Hossein" userId="1b4d4234-9186-461d-ad86-814fb5e4ae83" providerId="ADAL" clId="{26EEA2E7-C10D-4B85-84DD-1D8BE7C09F41}" dt="2022-10-30T23:03:42.318" v="409" actId="2711"/>
          <ac:spMkLst>
            <pc:docMk/>
            <pc:sldMk cId="0" sldId="267"/>
            <ac:spMk id="22534" creationId="{84B8F9B1-283D-47A8-8A22-CDFD03B29E51}"/>
          </ac:spMkLst>
        </pc:spChg>
        <pc:picChg chg="mod">
          <ac:chgData name="Saiedian, Hossein" userId="1b4d4234-9186-461d-ad86-814fb5e4ae83" providerId="ADAL" clId="{26EEA2E7-C10D-4B85-84DD-1D8BE7C09F41}" dt="2022-10-30T23:03:18.565" v="403" actId="1076"/>
          <ac:picMkLst>
            <pc:docMk/>
            <pc:sldMk cId="0" sldId="267"/>
            <ac:picMk id="22532" creationId="{C00DE97A-FC5E-4543-A791-F734D1A7FE75}"/>
          </ac:picMkLst>
        </pc:picChg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89138748" sldId="267"/>
        </pc:sldMkLst>
      </pc:sldChg>
      <pc:sldChg chg="del">
        <pc:chgData name="Saiedian, Hossein" userId="1b4d4234-9186-461d-ad86-814fb5e4ae83" providerId="ADAL" clId="{26EEA2E7-C10D-4B85-84DD-1D8BE7C09F41}" dt="2022-10-30T22:44:11.132" v="0" actId="47"/>
        <pc:sldMkLst>
          <pc:docMk/>
          <pc:sldMk cId="3689413038" sldId="268"/>
        </pc:sldMkLst>
      </pc:sldChg>
      <pc:sldChg chg="addSp delSp modSp add mod">
        <pc:chgData name="Saiedian, Hossein" userId="1b4d4234-9186-461d-ad86-814fb5e4ae83" providerId="ADAL" clId="{26EEA2E7-C10D-4B85-84DD-1D8BE7C09F41}" dt="2022-10-30T23:11:28.034" v="532" actId="1076"/>
        <pc:sldMkLst>
          <pc:docMk/>
          <pc:sldMk cId="1407060205" sldId="269"/>
        </pc:sldMkLst>
        <pc:spChg chg="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2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28.034" v="532" actId="1076"/>
          <ac:spMkLst>
            <pc:docMk/>
            <pc:sldMk cId="1407060205" sldId="269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5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7" creationId="{6CBC74A0-AECD-4A67-8D18-74016DE8D42A}"/>
          </ac:spMkLst>
        </pc:spChg>
        <pc:spChg chg="add del 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9" creationId="{FAC81DC0-5E60-4E7F-8414-2343FC7F468B}"/>
          </ac:spMkLst>
        </pc:spChg>
        <pc:spChg chg="add del 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10" creationId="{C04D56F9-91A5-4A79-A836-FD17B8532BB4}"/>
          </ac:spMkLst>
        </pc:spChg>
        <pc:spChg chg="add del mod">
          <ac:chgData name="Saiedian, Hossein" userId="1b4d4234-9186-461d-ad86-814fb5e4ae83" providerId="ADAL" clId="{26EEA2E7-C10D-4B85-84DD-1D8BE7C09F41}" dt="2022-10-30T23:11:17.967" v="531"/>
          <ac:spMkLst>
            <pc:docMk/>
            <pc:sldMk cId="1407060205" sldId="269"/>
            <ac:spMk id="11" creationId="{ACAA86FE-B65B-480C-AD0B-94596069960E}"/>
          </ac:spMkLst>
        </pc:spChg>
      </pc:sldChg>
      <pc:sldChg chg="modSp add mod">
        <pc:chgData name="Saiedian, Hossein" userId="1b4d4234-9186-461d-ad86-814fb5e4ae83" providerId="ADAL" clId="{26EEA2E7-C10D-4B85-84DD-1D8BE7C09F41}" dt="2022-10-30T22:52:25.588" v="276" actId="20577"/>
        <pc:sldMkLst>
          <pc:docMk/>
          <pc:sldMk cId="0" sldId="270"/>
        </pc:sldMkLst>
        <pc:spChg chg="mod">
          <ac:chgData name="Saiedian, Hossein" userId="1b4d4234-9186-461d-ad86-814fb5e4ae83" providerId="ADAL" clId="{26EEA2E7-C10D-4B85-84DD-1D8BE7C09F41}" dt="2022-10-30T22:52:25.588" v="276" actId="20577"/>
          <ac:spMkLst>
            <pc:docMk/>
            <pc:sldMk cId="0" sldId="270"/>
            <ac:spMk id="22530" creationId="{0CA0FDD7-71F7-45DD-8E4F-47BE135C7488}"/>
          </ac:spMkLst>
        </pc:spChg>
      </pc:sldChg>
      <pc:sldChg chg="addSp delSp modSp add mod">
        <pc:chgData name="Saiedian, Hossein" userId="1b4d4234-9186-461d-ad86-814fb5e4ae83" providerId="ADAL" clId="{26EEA2E7-C10D-4B85-84DD-1D8BE7C09F41}" dt="2022-10-30T23:12:04.012" v="541" actId="1076"/>
        <pc:sldMkLst>
          <pc:docMk/>
          <pc:sldMk cId="2954909403" sldId="272"/>
        </pc:sldMkLst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2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2:04.012" v="541" actId="1076"/>
          <ac:spMkLst>
            <pc:docMk/>
            <pc:sldMk cId="2954909403" sldId="272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5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6" creationId="{CA006E6A-CB70-4AB3-8915-AEE129EE6426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7" creationId="{170FF80C-4059-4531-9F12-BA4D4A1F9655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9" creationId="{E41D9B3A-DE0A-4D5A-A7A4-CC3363BCD3A9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2954909403" sldId="272"/>
            <ac:spMk id="10" creationId="{24D93E73-AF31-45CF-B2EA-E0823AF61A61}"/>
          </ac:spMkLst>
        </pc:spChg>
      </pc:sldChg>
      <pc:sldChg chg="addSp delSp modSp add mod">
        <pc:chgData name="Saiedian, Hossein" userId="1b4d4234-9186-461d-ad86-814fb5e4ae83" providerId="ADAL" clId="{26EEA2E7-C10D-4B85-84DD-1D8BE7C09F41}" dt="2022-10-30T23:13:39.407" v="568" actId="20577"/>
        <pc:sldMkLst>
          <pc:docMk/>
          <pc:sldMk cId="1912156732" sldId="276"/>
        </pc:sldMkLst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2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3" creationId="{0C1A6D9D-6A2C-4685-98B7-A402CB8A53CF}"/>
          </ac:spMkLst>
        </pc:spChg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5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6" creationId="{D37AA21E-BC0A-4F1E-BF50-17C91084C0FA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1912156732" sldId="276"/>
            <ac:spMk id="7" creationId="{05F518B4-0282-4536-BFA0-68F691DA0648}"/>
          </ac:spMkLst>
        </pc:spChg>
        <pc:spChg chg="mod">
          <ac:chgData name="Saiedian, Hossein" userId="1b4d4234-9186-461d-ad86-814fb5e4ae83" providerId="ADAL" clId="{26EEA2E7-C10D-4B85-84DD-1D8BE7C09F41}" dt="2022-10-30T23:13:39.407" v="568" actId="20577"/>
          <ac:spMkLst>
            <pc:docMk/>
            <pc:sldMk cId="1912156732" sldId="276"/>
            <ac:spMk id="9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2:10.342" v="543" actId="478"/>
          <ac:spMkLst>
            <pc:docMk/>
            <pc:sldMk cId="1912156732" sldId="276"/>
            <ac:spMk id="10" creationId="{19F278F2-D8A2-4D38-97E1-50FFE9D15ECA}"/>
          </ac:spMkLst>
        </pc:spChg>
      </pc:sldChg>
      <pc:sldChg chg="addSp delSp modSp add mod">
        <pc:chgData name="Saiedian, Hossein" userId="1b4d4234-9186-461d-ad86-814fb5e4ae83" providerId="ADAL" clId="{26EEA2E7-C10D-4B85-84DD-1D8BE7C09F41}" dt="2022-10-30T23:13:10.422" v="556" actId="20577"/>
        <pc:sldMkLst>
          <pc:docMk/>
          <pc:sldMk cId="4191309687" sldId="277"/>
        </pc:sldMkLst>
        <pc:spChg chg="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2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4191309687" sldId="277"/>
            <ac:spMk id="3" creationId="{3A050AAE-873C-4E3A-BBAB-9CB0E4CEDAFE}"/>
          </ac:spMkLst>
        </pc:spChg>
        <pc:spChg chg="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5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4191309687" sldId="277"/>
            <ac:spMk id="6" creationId="{C3EEBBE7-A2A8-4A06-84BA-9C3E51E115BA}"/>
          </ac:spMkLst>
        </pc:spChg>
        <pc:spChg chg="add del mod">
          <ac:chgData name="Saiedian, Hossein" userId="1b4d4234-9186-461d-ad86-814fb5e4ae83" providerId="ADAL" clId="{26EEA2E7-C10D-4B85-84DD-1D8BE7C09F41}" dt="2022-10-30T23:11:58.410" v="540"/>
          <ac:spMkLst>
            <pc:docMk/>
            <pc:sldMk cId="4191309687" sldId="277"/>
            <ac:spMk id="7" creationId="{8D32392F-711D-42A8-B978-620849BC1E68}"/>
          </ac:spMkLst>
        </pc:spChg>
        <pc:spChg chg="mod">
          <ac:chgData name="Saiedian, Hossein" userId="1b4d4234-9186-461d-ad86-814fb5e4ae83" providerId="ADAL" clId="{26EEA2E7-C10D-4B85-84DD-1D8BE7C09F41}" dt="2022-10-30T23:13:10.422" v="556" actId="20577"/>
          <ac:spMkLst>
            <pc:docMk/>
            <pc:sldMk cId="4191309687" sldId="277"/>
            <ac:spMk id="9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10" creationId="{4FEC1E55-4408-40A6-94B7-211E34FC5AFA}"/>
          </ac:spMkLst>
        </pc:spChg>
        <pc:spChg chg="add del 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11" creationId="{C4706052-E986-4AB0-A398-787C4BAE9E15}"/>
          </ac:spMkLst>
        </pc:spChg>
        <pc:spChg chg="add del 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12" creationId="{4B6DE553-ACBB-4D75-B7B3-91B82171CF5F}"/>
          </ac:spMkLst>
        </pc:spChg>
        <pc:spChg chg="add del 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13" creationId="{7C60DD25-196B-4348-9E64-44845B59B0B6}"/>
          </ac:spMkLst>
        </pc:spChg>
        <pc:spChg chg="add mod">
          <ac:chgData name="Saiedian, Hossein" userId="1b4d4234-9186-461d-ad86-814fb5e4ae83" providerId="ADAL" clId="{26EEA2E7-C10D-4B85-84DD-1D8BE7C09F41}" dt="2022-10-30T23:12:19.896" v="544"/>
          <ac:spMkLst>
            <pc:docMk/>
            <pc:sldMk cId="4191309687" sldId="277"/>
            <ac:spMk id="14" creationId="{CCC319CB-1648-4E65-9B71-8B0F29AFB346}"/>
          </ac:spMkLst>
        </pc:spChg>
      </pc:sldChg>
      <pc:sldChg chg="addSp delSp modSp add mod">
        <pc:chgData name="Saiedian, Hossein" userId="1b4d4234-9186-461d-ad86-814fb5e4ae83" providerId="ADAL" clId="{26EEA2E7-C10D-4B85-84DD-1D8BE7C09F41}" dt="2022-10-30T23:10:35.157" v="525" actId="1076"/>
        <pc:sldMkLst>
          <pc:docMk/>
          <pc:sldMk cId="894245388" sldId="298"/>
        </pc:sldMkLst>
        <pc:spChg chg="mod">
          <ac:chgData name="Saiedian, Hossein" userId="1b4d4234-9186-461d-ad86-814fb5e4ae83" providerId="ADAL" clId="{26EEA2E7-C10D-4B85-84DD-1D8BE7C09F41}" dt="2022-10-30T23:09:26.293" v="516" actId="27636"/>
          <ac:spMkLst>
            <pc:docMk/>
            <pc:sldMk cId="894245388" sldId="298"/>
            <ac:spMk id="5" creationId="{00000000-0000-0000-0000-000000000000}"/>
          </ac:spMkLst>
        </pc:spChg>
        <pc:spChg chg="del mod">
          <ac:chgData name="Saiedian, Hossein" userId="1b4d4234-9186-461d-ad86-814fb5e4ae83" providerId="ADAL" clId="{26EEA2E7-C10D-4B85-84DD-1D8BE7C09F41}" dt="2022-10-30T23:10:23.095" v="522" actId="478"/>
          <ac:spMkLst>
            <pc:docMk/>
            <pc:sldMk cId="894245388" sldId="298"/>
            <ac:spMk id="7" creationId="{00000000-0000-0000-0000-000000000000}"/>
          </ac:spMkLst>
        </pc:spChg>
        <pc:picChg chg="add mod">
          <ac:chgData name="Saiedian, Hossein" userId="1b4d4234-9186-461d-ad86-814fb5e4ae83" providerId="ADAL" clId="{26EEA2E7-C10D-4B85-84DD-1D8BE7C09F41}" dt="2022-10-30T23:10:35.157" v="525" actId="1076"/>
          <ac:picMkLst>
            <pc:docMk/>
            <pc:sldMk cId="894245388" sldId="298"/>
            <ac:picMk id="8" creationId="{48531AC8-743C-44A8-95D5-82A2A7211665}"/>
          </ac:picMkLst>
        </pc:picChg>
        <pc:picChg chg="del mod">
          <ac:chgData name="Saiedian, Hossein" userId="1b4d4234-9186-461d-ad86-814fb5e4ae83" providerId="ADAL" clId="{26EEA2E7-C10D-4B85-84DD-1D8BE7C09F41}" dt="2022-10-30T23:10:17.507" v="520" actId="478"/>
          <ac:picMkLst>
            <pc:docMk/>
            <pc:sldMk cId="894245388" sldId="298"/>
            <ac:picMk id="7170" creationId="{00000000-0000-0000-0000-000000000000}"/>
          </ac:picMkLst>
        </pc:picChg>
      </pc:sldChg>
      <pc:sldChg chg="modSp add mod">
        <pc:chgData name="Saiedian, Hossein" userId="1b4d4234-9186-461d-ad86-814fb5e4ae83" providerId="ADAL" clId="{26EEA2E7-C10D-4B85-84DD-1D8BE7C09F41}" dt="2022-10-30T22:53:08.069" v="279" actId="20577"/>
        <pc:sldMkLst>
          <pc:docMk/>
          <pc:sldMk cId="0" sldId="320"/>
        </pc:sldMkLst>
        <pc:spChg chg="mod">
          <ac:chgData name="Saiedian, Hossein" userId="1b4d4234-9186-461d-ad86-814fb5e4ae83" providerId="ADAL" clId="{26EEA2E7-C10D-4B85-84DD-1D8BE7C09F41}" dt="2022-10-30T22:53:08.069" v="279" actId="20577"/>
          <ac:spMkLst>
            <pc:docMk/>
            <pc:sldMk cId="0" sldId="320"/>
            <ac:spMk id="73730" creationId="{601347F0-6FD8-4881-8F49-61B369E14079}"/>
          </ac:spMkLst>
        </pc:spChg>
      </pc:sldChg>
      <pc:sldChg chg="add">
        <pc:chgData name="Saiedian, Hossein" userId="1b4d4234-9186-461d-ad86-814fb5e4ae83" providerId="ADAL" clId="{26EEA2E7-C10D-4B85-84DD-1D8BE7C09F41}" dt="2022-10-30T22:53:31.050" v="280"/>
        <pc:sldMkLst>
          <pc:docMk/>
          <pc:sldMk cId="0" sldId="322"/>
        </pc:sldMkLst>
      </pc:sldChg>
      <pc:sldChg chg="modSp add mod">
        <pc:chgData name="Saiedian, Hossein" userId="1b4d4234-9186-461d-ad86-814fb5e4ae83" providerId="ADAL" clId="{26EEA2E7-C10D-4B85-84DD-1D8BE7C09F41}" dt="2022-10-30T22:53:55.621" v="283" actId="20577"/>
        <pc:sldMkLst>
          <pc:docMk/>
          <pc:sldMk cId="0" sldId="327"/>
        </pc:sldMkLst>
        <pc:spChg chg="mod">
          <ac:chgData name="Saiedian, Hossein" userId="1b4d4234-9186-461d-ad86-814fb5e4ae83" providerId="ADAL" clId="{26EEA2E7-C10D-4B85-84DD-1D8BE7C09F41}" dt="2022-10-30T22:53:55.621" v="283" actId="20577"/>
          <ac:spMkLst>
            <pc:docMk/>
            <pc:sldMk cId="0" sldId="327"/>
            <ac:spMk id="82946" creationId="{48B8E98C-565F-494F-B27E-7A35A0F35B0C}"/>
          </ac:spMkLst>
        </pc:spChg>
      </pc:sldChg>
      <pc:sldChg chg="addSp delSp modSp add mod modTransition">
        <pc:chgData name="Saiedian, Hossein" userId="1b4d4234-9186-461d-ad86-814fb5e4ae83" providerId="ADAL" clId="{26EEA2E7-C10D-4B85-84DD-1D8BE7C09F41}" dt="2022-10-30T22:56:00.697" v="287" actId="1076"/>
        <pc:sldMkLst>
          <pc:docMk/>
          <pc:sldMk cId="0" sldId="328"/>
        </pc:sldMkLst>
        <pc:spChg chg="mod">
          <ac:chgData name="Saiedian, Hossein" userId="1b4d4234-9186-461d-ad86-814fb5e4ae83" providerId="ADAL" clId="{26EEA2E7-C10D-4B85-84DD-1D8BE7C09F41}" dt="2022-10-30T22:55:33.036" v="285"/>
          <ac:spMkLst>
            <pc:docMk/>
            <pc:sldMk cId="0" sldId="328"/>
            <ac:spMk id="2" creationId="{C5372CA6-253C-4538-835E-EF899E6BE787}"/>
          </ac:spMkLst>
        </pc:spChg>
        <pc:spChg chg="add del mod">
          <ac:chgData name="Saiedian, Hossein" userId="1b4d4234-9186-461d-ad86-814fb5e4ae83" providerId="ADAL" clId="{26EEA2E7-C10D-4B85-84DD-1D8BE7C09F41}" dt="2022-10-30T22:55:33.036" v="285"/>
          <ac:spMkLst>
            <pc:docMk/>
            <pc:sldMk cId="0" sldId="328"/>
            <ac:spMk id="3" creationId="{BE77E5BF-A441-4B04-A796-E3B39FE9FE5C}"/>
          </ac:spMkLst>
        </pc:spChg>
        <pc:spChg chg="add del mod">
          <ac:chgData name="Saiedian, Hossein" userId="1b4d4234-9186-461d-ad86-814fb5e4ae83" providerId="ADAL" clId="{26EEA2E7-C10D-4B85-84DD-1D8BE7C09F41}" dt="2022-10-30T22:55:33.036" v="285"/>
          <ac:spMkLst>
            <pc:docMk/>
            <pc:sldMk cId="0" sldId="328"/>
            <ac:spMk id="4" creationId="{E6551244-BDAE-42FA-A1C8-D6FC9174EF82}"/>
          </ac:spMkLst>
        </pc:spChg>
        <pc:spChg chg="mod">
          <ac:chgData name="Saiedian, Hossein" userId="1b4d4234-9186-461d-ad86-814fb5e4ae83" providerId="ADAL" clId="{26EEA2E7-C10D-4B85-84DD-1D8BE7C09F41}" dt="2022-10-30T22:55:44.314" v="286" actId="14"/>
          <ac:spMkLst>
            <pc:docMk/>
            <pc:sldMk cId="0" sldId="328"/>
            <ac:spMk id="13315" creationId="{E61F7BA1-0A62-449F-8061-4309677CADAF}"/>
          </ac:spMkLst>
        </pc:spChg>
        <pc:picChg chg="mod">
          <ac:chgData name="Saiedian, Hossein" userId="1b4d4234-9186-461d-ad86-814fb5e4ae83" providerId="ADAL" clId="{26EEA2E7-C10D-4B85-84DD-1D8BE7C09F41}" dt="2022-10-30T22:56:00.697" v="287" actId="1076"/>
          <ac:picMkLst>
            <pc:docMk/>
            <pc:sldMk cId="0" sldId="328"/>
            <ac:picMk id="13316" creationId="{7491B5E2-126C-4530-B236-38EF41FA5E49}"/>
          </ac:picMkLst>
        </pc:picChg>
      </pc:sldChg>
      <pc:sldChg chg="addSp delSp modSp add mod modTransition">
        <pc:chgData name="Saiedian, Hossein" userId="1b4d4234-9186-461d-ad86-814fb5e4ae83" providerId="ADAL" clId="{26EEA2E7-C10D-4B85-84DD-1D8BE7C09F41}" dt="2022-10-30T22:58:12.461" v="322" actId="2711"/>
        <pc:sldMkLst>
          <pc:docMk/>
          <pc:sldMk cId="0" sldId="329"/>
        </pc:sldMkLst>
        <pc:spChg chg="mod">
          <ac:chgData name="Saiedian, Hossein" userId="1b4d4234-9186-461d-ad86-814fb5e4ae83" providerId="ADAL" clId="{26EEA2E7-C10D-4B85-84DD-1D8BE7C09F41}" dt="2022-10-30T22:56:12.915" v="290"/>
          <ac:spMkLst>
            <pc:docMk/>
            <pc:sldMk cId="0" sldId="329"/>
            <ac:spMk id="2" creationId="{6E2BCDBE-90F1-4E39-B401-358F799451A4}"/>
          </ac:spMkLst>
        </pc:spChg>
        <pc:spChg chg="add del mod">
          <ac:chgData name="Saiedian, Hossein" userId="1b4d4234-9186-461d-ad86-814fb5e4ae83" providerId="ADAL" clId="{26EEA2E7-C10D-4B85-84DD-1D8BE7C09F41}" dt="2022-10-30T22:56:12.915" v="290"/>
          <ac:spMkLst>
            <pc:docMk/>
            <pc:sldMk cId="0" sldId="329"/>
            <ac:spMk id="3" creationId="{37DFDE2C-3FB3-4617-B808-80C7801D3AB6}"/>
          </ac:spMkLst>
        </pc:spChg>
        <pc:spChg chg="add del mod">
          <ac:chgData name="Saiedian, Hossein" userId="1b4d4234-9186-461d-ad86-814fb5e4ae83" providerId="ADAL" clId="{26EEA2E7-C10D-4B85-84DD-1D8BE7C09F41}" dt="2022-10-30T22:56:12.915" v="290"/>
          <ac:spMkLst>
            <pc:docMk/>
            <pc:sldMk cId="0" sldId="329"/>
            <ac:spMk id="4" creationId="{7CC89F9C-4C7A-43A1-A432-16A5BD907EC9}"/>
          </ac:spMkLst>
        </pc:spChg>
        <pc:spChg chg="mod">
          <ac:chgData name="Saiedian, Hossein" userId="1b4d4234-9186-461d-ad86-814fb5e4ae83" providerId="ADAL" clId="{26EEA2E7-C10D-4B85-84DD-1D8BE7C09F41}" dt="2022-10-30T22:58:12.461" v="322" actId="2711"/>
          <ac:spMkLst>
            <pc:docMk/>
            <pc:sldMk cId="0" sldId="329"/>
            <ac:spMk id="5" creationId="{E5741C55-C805-4CD3-8714-D9AEC7A92632}"/>
          </ac:spMkLst>
        </pc:spChg>
        <pc:spChg chg="mod">
          <ac:chgData name="Saiedian, Hossein" userId="1b4d4234-9186-461d-ad86-814fb5e4ae83" providerId="ADAL" clId="{26EEA2E7-C10D-4B85-84DD-1D8BE7C09F41}" dt="2022-10-30T22:56:12.915" v="290"/>
          <ac:spMkLst>
            <pc:docMk/>
            <pc:sldMk cId="0" sldId="329"/>
            <ac:spMk id="14339" creationId="{1E004374-B953-47B1-B571-EBB30D9FA9C9}"/>
          </ac:spMkLst>
        </pc:spChg>
        <pc:spChg chg="mod">
          <ac:chgData name="Saiedian, Hossein" userId="1b4d4234-9186-461d-ad86-814fb5e4ae83" providerId="ADAL" clId="{26EEA2E7-C10D-4B85-84DD-1D8BE7C09F41}" dt="2022-10-30T22:56:41.380" v="306" actId="20577"/>
          <ac:spMkLst>
            <pc:docMk/>
            <pc:sldMk cId="0" sldId="329"/>
            <ac:spMk id="14341" creationId="{881073FE-E41E-46A7-A619-3761F5FC1EEA}"/>
          </ac:spMkLst>
        </pc:spChg>
      </pc:sldChg>
      <pc:sldChg chg="addSp delSp modSp add mod modTransition">
        <pc:chgData name="Saiedian, Hossein" userId="1b4d4234-9186-461d-ad86-814fb5e4ae83" providerId="ADAL" clId="{26EEA2E7-C10D-4B85-84DD-1D8BE7C09F41}" dt="2022-10-30T23:15:53.710" v="590" actId="20577"/>
        <pc:sldMkLst>
          <pc:docMk/>
          <pc:sldMk cId="0" sldId="330"/>
        </pc:sldMkLst>
        <pc:spChg chg="mod">
          <ac:chgData name="Saiedian, Hossein" userId="1b4d4234-9186-461d-ad86-814fb5e4ae83" providerId="ADAL" clId="{26EEA2E7-C10D-4B85-84DD-1D8BE7C09F41}" dt="2022-10-30T22:58:40.715" v="331"/>
          <ac:spMkLst>
            <pc:docMk/>
            <pc:sldMk cId="0" sldId="330"/>
            <ac:spMk id="2" creationId="{27DBAAEA-D647-402A-8D0E-C4FD89EAC957}"/>
          </ac:spMkLst>
        </pc:spChg>
        <pc:spChg chg="add del mod">
          <ac:chgData name="Saiedian, Hossein" userId="1b4d4234-9186-461d-ad86-814fb5e4ae83" providerId="ADAL" clId="{26EEA2E7-C10D-4B85-84DD-1D8BE7C09F41}" dt="2022-10-30T22:58:40.715" v="331"/>
          <ac:spMkLst>
            <pc:docMk/>
            <pc:sldMk cId="0" sldId="330"/>
            <ac:spMk id="3" creationId="{D2068407-22E1-46EF-A09A-83EF16B48E91}"/>
          </ac:spMkLst>
        </pc:spChg>
        <pc:spChg chg="add del mod">
          <ac:chgData name="Saiedian, Hossein" userId="1b4d4234-9186-461d-ad86-814fb5e4ae83" providerId="ADAL" clId="{26EEA2E7-C10D-4B85-84DD-1D8BE7C09F41}" dt="2022-10-30T22:58:40.715" v="331"/>
          <ac:spMkLst>
            <pc:docMk/>
            <pc:sldMk cId="0" sldId="330"/>
            <ac:spMk id="4" creationId="{253F8A94-4993-4F76-BD34-B833A877539B}"/>
          </ac:spMkLst>
        </pc:spChg>
        <pc:spChg chg="mod">
          <ac:chgData name="Saiedian, Hossein" userId="1b4d4234-9186-461d-ad86-814fb5e4ae83" providerId="ADAL" clId="{26EEA2E7-C10D-4B85-84DD-1D8BE7C09F41}" dt="2022-10-30T23:15:53.710" v="590" actId="20577"/>
          <ac:spMkLst>
            <pc:docMk/>
            <pc:sldMk cId="0" sldId="330"/>
            <ac:spMk id="16387" creationId="{1A6F09E8-6F6A-4238-9DB8-9626C69C791A}"/>
          </ac:spMkLst>
        </pc:spChg>
      </pc:sldChg>
      <pc:sldChg chg="modSp new mod">
        <pc:chgData name="Saiedian, Hossein" userId="1b4d4234-9186-461d-ad86-814fb5e4ae83" providerId="ADAL" clId="{26EEA2E7-C10D-4B85-84DD-1D8BE7C09F41}" dt="2022-10-30T23:05:05.157" v="438" actId="20577"/>
        <pc:sldMkLst>
          <pc:docMk/>
          <pc:sldMk cId="1638381450" sldId="331"/>
        </pc:sldMkLst>
        <pc:spChg chg="mod">
          <ac:chgData name="Saiedian, Hossein" userId="1b4d4234-9186-461d-ad86-814fb5e4ae83" providerId="ADAL" clId="{26EEA2E7-C10D-4B85-84DD-1D8BE7C09F41}" dt="2022-10-30T23:05:05.157" v="438" actId="20577"/>
          <ac:spMkLst>
            <pc:docMk/>
            <pc:sldMk cId="1638381450" sldId="331"/>
            <ac:spMk id="2" creationId="{C2FD40ED-9F8A-4784-95C1-A9269670E8D2}"/>
          </ac:spMkLst>
        </pc:spChg>
      </pc:sldChg>
      <pc:sldChg chg="modSp add mod">
        <pc:chgData name="Saiedian, Hossein" userId="1b4d4234-9186-461d-ad86-814fb5e4ae83" providerId="ADAL" clId="{26EEA2E7-C10D-4B85-84DD-1D8BE7C09F41}" dt="2022-10-30T23:05:21.759" v="455" actId="20577"/>
        <pc:sldMkLst>
          <pc:docMk/>
          <pc:sldMk cId="227809575" sldId="332"/>
        </pc:sldMkLst>
        <pc:spChg chg="mod">
          <ac:chgData name="Saiedian, Hossein" userId="1b4d4234-9186-461d-ad86-814fb5e4ae83" providerId="ADAL" clId="{26EEA2E7-C10D-4B85-84DD-1D8BE7C09F41}" dt="2022-10-30T23:05:21.759" v="455" actId="20577"/>
          <ac:spMkLst>
            <pc:docMk/>
            <pc:sldMk cId="227809575" sldId="332"/>
            <ac:spMk id="2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5:09.102" v="440" actId="27636"/>
          <ac:spMkLst>
            <pc:docMk/>
            <pc:sldMk cId="227809575" sldId="332"/>
            <ac:spMk id="5" creationId="{00000000-0000-0000-0000-000000000000}"/>
          </ac:spMkLst>
        </pc:spChg>
      </pc:sldChg>
      <pc:sldChg chg="modSp add mod">
        <pc:chgData name="Saiedian, Hossein" userId="1b4d4234-9186-461d-ad86-814fb5e4ae83" providerId="ADAL" clId="{26EEA2E7-C10D-4B85-84DD-1D8BE7C09F41}" dt="2022-10-30T23:05:50.037" v="460" actId="20577"/>
        <pc:sldMkLst>
          <pc:docMk/>
          <pc:sldMk cId="653453096" sldId="333"/>
        </pc:sldMkLst>
        <pc:spChg chg="mod">
          <ac:chgData name="Saiedian, Hossein" userId="1b4d4234-9186-461d-ad86-814fb5e4ae83" providerId="ADAL" clId="{26EEA2E7-C10D-4B85-84DD-1D8BE7C09F41}" dt="2022-10-30T23:05:50.037" v="460" actId="20577"/>
          <ac:spMkLst>
            <pc:docMk/>
            <pc:sldMk cId="653453096" sldId="333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5:37.430" v="457" actId="27636"/>
          <ac:spMkLst>
            <pc:docMk/>
            <pc:sldMk cId="653453096" sldId="333"/>
            <ac:spMk id="5" creationId="{00000000-0000-0000-0000-000000000000}"/>
          </ac:spMkLst>
        </pc:spChg>
      </pc:sldChg>
      <pc:sldChg chg="modSp add mod">
        <pc:chgData name="Saiedian, Hossein" userId="1b4d4234-9186-461d-ad86-814fb5e4ae83" providerId="ADAL" clId="{26EEA2E7-C10D-4B85-84DD-1D8BE7C09F41}" dt="2022-10-30T23:06:14.723" v="464" actId="20577"/>
        <pc:sldMkLst>
          <pc:docMk/>
          <pc:sldMk cId="815130117" sldId="334"/>
        </pc:sldMkLst>
        <pc:spChg chg="mod">
          <ac:chgData name="Saiedian, Hossein" userId="1b4d4234-9186-461d-ad86-814fb5e4ae83" providerId="ADAL" clId="{26EEA2E7-C10D-4B85-84DD-1D8BE7C09F41}" dt="2022-10-30T23:06:14.723" v="464" actId="20577"/>
          <ac:spMkLst>
            <pc:docMk/>
            <pc:sldMk cId="815130117" sldId="334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6:10.502" v="462" actId="27636"/>
          <ac:spMkLst>
            <pc:docMk/>
            <pc:sldMk cId="815130117" sldId="334"/>
            <ac:spMk id="5" creationId="{00000000-0000-0000-0000-000000000000}"/>
          </ac:spMkLst>
        </pc:spChg>
      </pc:sldChg>
      <pc:sldChg chg="delSp modSp add mod">
        <pc:chgData name="Saiedian, Hossein" userId="1b4d4234-9186-461d-ad86-814fb5e4ae83" providerId="ADAL" clId="{26EEA2E7-C10D-4B85-84DD-1D8BE7C09F41}" dt="2022-10-30T23:07:30.401" v="489" actId="21"/>
        <pc:sldMkLst>
          <pc:docMk/>
          <pc:sldMk cId="1668334052" sldId="335"/>
        </pc:sldMkLst>
        <pc:spChg chg="mod">
          <ac:chgData name="Saiedian, Hossein" userId="1b4d4234-9186-461d-ad86-814fb5e4ae83" providerId="ADAL" clId="{26EEA2E7-C10D-4B85-84DD-1D8BE7C09F41}" dt="2022-10-30T23:07:28.003" v="488" actId="20577"/>
          <ac:spMkLst>
            <pc:docMk/>
            <pc:sldMk cId="1668334052" sldId="335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7:15.991" v="480" actId="27636"/>
          <ac:spMkLst>
            <pc:docMk/>
            <pc:sldMk cId="1668334052" sldId="335"/>
            <ac:spMk id="5" creationId="{00000000-0000-0000-0000-000000000000}"/>
          </ac:spMkLst>
        </pc:spChg>
        <pc:picChg chg="del">
          <ac:chgData name="Saiedian, Hossein" userId="1b4d4234-9186-461d-ad86-814fb5e4ae83" providerId="ADAL" clId="{26EEA2E7-C10D-4B85-84DD-1D8BE7C09F41}" dt="2022-10-30T23:07:30.401" v="489" actId="21"/>
          <ac:picMkLst>
            <pc:docMk/>
            <pc:sldMk cId="1668334052" sldId="335"/>
            <ac:picMk id="2050" creationId="{00000000-0000-0000-0000-000000000000}"/>
          </ac:picMkLst>
        </pc:picChg>
      </pc:sldChg>
      <pc:sldChg chg="modSp add mod">
        <pc:chgData name="Saiedian, Hossein" userId="1b4d4234-9186-461d-ad86-814fb5e4ae83" providerId="ADAL" clId="{26EEA2E7-C10D-4B85-84DD-1D8BE7C09F41}" dt="2022-10-30T23:07:48.750" v="493" actId="20577"/>
        <pc:sldMkLst>
          <pc:docMk/>
          <pc:sldMk cId="3950659910" sldId="336"/>
        </pc:sldMkLst>
        <pc:spChg chg="mod">
          <ac:chgData name="Saiedian, Hossein" userId="1b4d4234-9186-461d-ad86-814fb5e4ae83" providerId="ADAL" clId="{26EEA2E7-C10D-4B85-84DD-1D8BE7C09F41}" dt="2022-10-30T23:07:48.750" v="493" actId="20577"/>
          <ac:spMkLst>
            <pc:docMk/>
            <pc:sldMk cId="3950659910" sldId="336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7:44.995" v="491" actId="27636"/>
          <ac:spMkLst>
            <pc:docMk/>
            <pc:sldMk cId="3950659910" sldId="336"/>
            <ac:spMk id="5" creationId="{00000000-0000-0000-0000-000000000000}"/>
          </ac:spMkLst>
        </pc:spChg>
      </pc:sldChg>
      <pc:sldChg chg="delSp modSp add mod">
        <pc:chgData name="Saiedian, Hossein" userId="1b4d4234-9186-461d-ad86-814fb5e4ae83" providerId="ADAL" clId="{26EEA2E7-C10D-4B85-84DD-1D8BE7C09F41}" dt="2022-10-30T23:08:05.334" v="499" actId="21"/>
        <pc:sldMkLst>
          <pc:docMk/>
          <pc:sldMk cId="946842494" sldId="337"/>
        </pc:sldMkLst>
        <pc:spChg chg="mod">
          <ac:chgData name="Saiedian, Hossein" userId="1b4d4234-9186-461d-ad86-814fb5e4ae83" providerId="ADAL" clId="{26EEA2E7-C10D-4B85-84DD-1D8BE7C09F41}" dt="2022-10-30T23:07:59.276" v="497" actId="20577"/>
          <ac:spMkLst>
            <pc:docMk/>
            <pc:sldMk cId="946842494" sldId="337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7:56.389" v="495" actId="27636"/>
          <ac:spMkLst>
            <pc:docMk/>
            <pc:sldMk cId="946842494" sldId="337"/>
            <ac:spMk id="5" creationId="{00000000-0000-0000-0000-000000000000}"/>
          </ac:spMkLst>
        </pc:spChg>
        <pc:spChg chg="del">
          <ac:chgData name="Saiedian, Hossein" userId="1b4d4234-9186-461d-ad86-814fb5e4ae83" providerId="ADAL" clId="{26EEA2E7-C10D-4B85-84DD-1D8BE7C09F41}" dt="2022-10-30T23:08:05.334" v="499" actId="21"/>
          <ac:spMkLst>
            <pc:docMk/>
            <pc:sldMk cId="946842494" sldId="337"/>
            <ac:spMk id="6" creationId="{00000000-0000-0000-0000-000000000000}"/>
          </ac:spMkLst>
        </pc:spChg>
        <pc:picChg chg="del">
          <ac:chgData name="Saiedian, Hossein" userId="1b4d4234-9186-461d-ad86-814fb5e4ae83" providerId="ADAL" clId="{26EEA2E7-C10D-4B85-84DD-1D8BE7C09F41}" dt="2022-10-30T23:08:02.368" v="498" actId="21"/>
          <ac:picMkLst>
            <pc:docMk/>
            <pc:sldMk cId="946842494" sldId="337"/>
            <ac:picMk id="4098" creationId="{00000000-0000-0000-0000-000000000000}"/>
          </ac:picMkLst>
        </pc:picChg>
      </pc:sldChg>
      <pc:sldChg chg="addSp delSp modSp add mod">
        <pc:chgData name="Saiedian, Hossein" userId="1b4d4234-9186-461d-ad86-814fb5e4ae83" providerId="ADAL" clId="{26EEA2E7-C10D-4B85-84DD-1D8BE7C09F41}" dt="2022-10-30T23:09:03.932" v="514" actId="20577"/>
        <pc:sldMkLst>
          <pc:docMk/>
          <pc:sldMk cId="2897250833" sldId="338"/>
        </pc:sldMkLst>
        <pc:spChg chg="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2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8:44.501" v="512" actId="1076"/>
          <ac:spMkLst>
            <pc:docMk/>
            <pc:sldMk cId="2897250833" sldId="338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5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09:03.932" v="514" actId="20577"/>
          <ac:spMkLst>
            <pc:docMk/>
            <pc:sldMk cId="2897250833" sldId="338"/>
            <ac:spMk id="6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7" creationId="{2D10C9D1-6C50-42B6-A8A4-AAC1B253B716}"/>
          </ac:spMkLst>
        </pc:spChg>
        <pc:spChg chg="add del 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8" creationId="{CD9AD8BC-1EBE-46E5-8A9C-DFF46D4DC6B8}"/>
          </ac:spMkLst>
        </pc:spChg>
        <pc:spChg chg="add del 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9" creationId="{2B03B007-33F1-403D-9608-8A0F5D8C4EAE}"/>
          </ac:spMkLst>
        </pc:spChg>
        <pc:spChg chg="add del mod">
          <ac:chgData name="Saiedian, Hossein" userId="1b4d4234-9186-461d-ad86-814fb5e4ae83" providerId="ADAL" clId="{26EEA2E7-C10D-4B85-84DD-1D8BE7C09F41}" dt="2022-10-30T23:08:33.497" v="510"/>
          <ac:spMkLst>
            <pc:docMk/>
            <pc:sldMk cId="2897250833" sldId="338"/>
            <ac:spMk id="10" creationId="{87229505-2391-4333-9436-FC7A7813EF0F}"/>
          </ac:spMkLst>
        </pc:spChg>
      </pc:sldChg>
      <pc:sldChg chg="addSp delSp modSp add mod">
        <pc:chgData name="Saiedian, Hossein" userId="1b4d4234-9186-461d-ad86-814fb5e4ae83" providerId="ADAL" clId="{26EEA2E7-C10D-4B85-84DD-1D8BE7C09F41}" dt="2022-10-30T23:13:55.396" v="574" actId="20577"/>
        <pc:sldMkLst>
          <pc:docMk/>
          <pc:sldMk cId="3379989710" sldId="339"/>
        </pc:sldMkLst>
        <pc:spChg chg="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2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3:55.396" v="574" actId="20577"/>
          <ac:spMkLst>
            <pc:docMk/>
            <pc:sldMk cId="3379989710" sldId="339"/>
            <ac:spMk id="3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4" creationId="{00000000-0000-0000-0000-000000000000}"/>
          </ac:spMkLst>
        </pc:spChg>
        <pc:spChg chg="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5" creationId="{00000000-0000-0000-0000-000000000000}"/>
          </ac:spMkLst>
        </pc:spChg>
        <pc:spChg chg="add del 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6" creationId="{15D6FAA0-2D46-4F7B-8BBC-EE937C31D5EA}"/>
          </ac:spMkLst>
        </pc:spChg>
        <pc:spChg chg="add del 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7" creationId="{4E39385A-83B8-42D6-84D3-25384447952F}"/>
          </ac:spMkLst>
        </pc:spChg>
        <pc:spChg chg="add del 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9" creationId="{98D3B1FB-ED03-4800-A639-9FC06A7CD5E8}"/>
          </ac:spMkLst>
        </pc:spChg>
        <pc:spChg chg="add del mod">
          <ac:chgData name="Saiedian, Hossein" userId="1b4d4234-9186-461d-ad86-814fb5e4ae83" providerId="ADAL" clId="{26EEA2E7-C10D-4B85-84DD-1D8BE7C09F41}" dt="2022-10-30T23:11:32.874" v="533"/>
          <ac:spMkLst>
            <pc:docMk/>
            <pc:sldMk cId="3379989710" sldId="339"/>
            <ac:spMk id="10" creationId="{53B4285A-E333-46B5-9358-33AE3B3863C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614AB-037C-40B7-BD56-CD5C69A07675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5756E-04F2-47A8-B4A7-1FAC8535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6D783-408F-4FEA-A2B8-B64AAB5EA0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5826" y="768858"/>
            <a:ext cx="5969524" cy="2387600"/>
          </a:xfrm>
        </p:spPr>
        <p:txBody>
          <a:bodyPr anchor="t"/>
          <a:lstStyle>
            <a:lvl1pPr algn="l">
              <a:defRPr sz="6000" b="1" i="1">
                <a:solidFill>
                  <a:schemeClr val="bg1"/>
                </a:solidFill>
                <a:latin typeface="Myriad Pro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6050" y="4280768"/>
            <a:ext cx="5512324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yriad Pro Light" panose="020B04030304030202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08" y="0"/>
            <a:ext cx="7266653" cy="73741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Myriad Pro Light" panose="020B04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57" y="1334727"/>
            <a:ext cx="8535629" cy="4824977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Myriad Pro Light" panose="020B0403030403020204" pitchFamily="34" charset="0"/>
              </a:defRPr>
            </a:lvl1pPr>
            <a:lvl2pPr marL="460375" indent="-230188">
              <a:lnSpc>
                <a:spcPct val="100000"/>
              </a:lnSpc>
              <a:buFont typeface="Calibri" panose="020F0502020204030204" pitchFamily="34" charset="0"/>
              <a:buChar char="–"/>
              <a:defRPr>
                <a:latin typeface="Myriad Pro Light" panose="020B0403030403020204" pitchFamily="34" charset="0"/>
              </a:defRPr>
            </a:lvl2pPr>
            <a:lvl3pPr marL="684213" indent="-228600">
              <a:lnSpc>
                <a:spcPct val="100000"/>
              </a:lnSpc>
              <a:buFont typeface="Calibri" panose="020F0502020204030204" pitchFamily="34" charset="0"/>
              <a:buChar char="*"/>
              <a:defRPr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432" y="6513663"/>
            <a:ext cx="30861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 to HTM, CSS, Javascript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7386" y="6503831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CC30D-ED51-414B-B427-72EAF0D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2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 to HTM, CSS, Javascript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CC30D-ED51-414B-B427-72EAF0D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0C16-388A-450F-A508-DA2A4FB4A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825" y="768858"/>
            <a:ext cx="6536181" cy="2387600"/>
          </a:xfrm>
        </p:spPr>
        <p:txBody>
          <a:bodyPr>
            <a:normAutofit/>
          </a:bodyPr>
          <a:lstStyle/>
          <a:p>
            <a:r>
              <a:rPr lang="en-US" dirty="0"/>
              <a:t>Web Programming:</a:t>
            </a:r>
            <a:br>
              <a:rPr lang="en-US" dirty="0"/>
            </a:br>
            <a:r>
              <a:rPr lang="en-US" dirty="0"/>
              <a:t>HTML, CSS, JS, PHP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EADB98-B403-2360-6C03-CFE5DBA02CB1}"/>
              </a:ext>
            </a:extLst>
          </p:cNvPr>
          <p:cNvSpPr txBox="1">
            <a:spLocks/>
          </p:cNvSpPr>
          <p:nvPr/>
        </p:nvSpPr>
        <p:spPr>
          <a:xfrm>
            <a:off x="2838450" y="4433168"/>
            <a:ext cx="55123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Myriad Pro Light" panose="020B0403030403020204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E85C0A-42FC-2BC7-C14B-EE12E3B50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4426" y="3584034"/>
            <a:ext cx="5512324" cy="1655762"/>
          </a:xfrm>
        </p:spPr>
        <p:txBody>
          <a:bodyPr/>
          <a:lstStyle/>
          <a:p>
            <a:r>
              <a:rPr lang="en-US" dirty="0"/>
              <a:t>Liangqin Ren</a:t>
            </a:r>
          </a:p>
          <a:p>
            <a:r>
              <a:rPr lang="en-US" b="0" dirty="0"/>
              <a:t>EECS 348: Software Engineering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48011-A681-8F0B-DDF4-22D10F72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66495-595F-5381-021A-379CA0EF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01347F0-6FD8-4881-8F49-61B369E14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Get user input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A32EAC4-3B55-4CBD-859D-56B460485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 dirty="0"/>
              <a:t>HTML</a:t>
            </a:r>
            <a:r>
              <a:rPr lang="en-US" altLang="en-US" dirty="0"/>
              <a:t> &lt;input type=“text” </a:t>
            </a:r>
            <a:r>
              <a:rPr lang="en-US" altLang="en-US" b="1" dirty="0"/>
              <a:t>id</a:t>
            </a:r>
            <a:r>
              <a:rPr lang="en-US" altLang="en-US" dirty="0"/>
              <a:t>=“input” value=“”&gt;</a:t>
            </a:r>
          </a:p>
          <a:p>
            <a:r>
              <a:rPr lang="en-US" altLang="en-US" dirty="0"/>
              <a:t>Id is very important, JS use id to identify the variable to read or to write in HTML</a:t>
            </a:r>
          </a:p>
          <a:p>
            <a:r>
              <a:rPr lang="en-US" altLang="en-US" u="sng" dirty="0"/>
              <a:t>JS</a:t>
            </a:r>
            <a:r>
              <a:rPr lang="en-US" altLang="en-US" dirty="0"/>
              <a:t> var input = document.getElementById(“input”).value;</a:t>
            </a:r>
          </a:p>
          <a:p>
            <a:r>
              <a:rPr lang="en-US" altLang="en-US" u="sng" dirty="0"/>
              <a:t>JS</a:t>
            </a:r>
            <a:r>
              <a:rPr lang="en-US" altLang="en-US" dirty="0"/>
              <a:t> document.getElementById(“input”).value = input;</a:t>
            </a:r>
          </a:p>
          <a:p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41AE97-FE15-49C5-A7E0-043755CA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91B7A-E4CE-4368-8983-D54914FE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2CA6-253C-4538-835E-EF899E6B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61F7BA1-0A62-449F-8061-4309677CADA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Cascading Style Sheet</a:t>
            </a:r>
          </a:p>
          <a:p>
            <a:pPr lvl="1"/>
            <a:r>
              <a:rPr lang="en-US" altLang="en-US" dirty="0"/>
              <a:t>Stylesheet Language</a:t>
            </a:r>
          </a:p>
          <a:p>
            <a:pPr lvl="2"/>
            <a:r>
              <a:rPr lang="en-US" altLang="en-US" dirty="0"/>
              <a:t>Standards-based set of properties and attributes to define styles</a:t>
            </a:r>
          </a:p>
          <a:p>
            <a:pPr lvl="1"/>
            <a:r>
              <a:rPr lang="en-US" altLang="en-US" dirty="0"/>
              <a:t>To describe the presentation a document written in a </a:t>
            </a:r>
            <a:br>
              <a:rPr lang="en-US" altLang="en-US" dirty="0"/>
            </a:br>
            <a:r>
              <a:rPr lang="en-US" altLang="en-US" dirty="0"/>
              <a:t>‘markup language’ like HTML or XML</a:t>
            </a:r>
          </a:p>
          <a:p>
            <a:pPr lvl="2"/>
            <a:r>
              <a:rPr lang="en-US" altLang="en-US" dirty="0"/>
              <a:t>Markup encoding:  &lt;p&gt;My paragraph here.&lt;/p&gt;</a:t>
            </a:r>
          </a:p>
          <a:p>
            <a:pPr lvl="2"/>
            <a:r>
              <a:rPr lang="en-US" altLang="en-US" dirty="0"/>
              <a:t>Defines the style of how things in &lt;p&gt; tags appear.</a:t>
            </a:r>
          </a:p>
          <a:p>
            <a:pPr lvl="2"/>
            <a:r>
              <a:rPr lang="en-US" altLang="en-US" dirty="0"/>
              <a:t>Font, color, size, margins, etc.	</a:t>
            </a:r>
          </a:p>
          <a:p>
            <a:pPr lvl="1"/>
            <a:r>
              <a:rPr lang="en-US" altLang="en-US" dirty="0"/>
              <a:t>Cascading</a:t>
            </a:r>
          </a:p>
          <a:p>
            <a:pPr lvl="2"/>
            <a:r>
              <a:rPr lang="en-US" altLang="en-US" dirty="0"/>
              <a:t>Rules to determine how to </a:t>
            </a:r>
          </a:p>
          <a:p>
            <a:pPr lvl="2"/>
            <a:r>
              <a:rPr lang="en-US" altLang="en-US" dirty="0"/>
              <a:t>apply markup that contains </a:t>
            </a:r>
          </a:p>
          <a:p>
            <a:pPr lvl="2"/>
            <a:r>
              <a:rPr lang="en-US" altLang="en-US" dirty="0"/>
              <a:t>other markup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7491B5E2-126C-4530-B236-38EF41FA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4619625"/>
            <a:ext cx="32035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EFD53-E80C-4435-962F-648C3E35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D4838-8C9B-448B-8F63-D44FDE15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978A-287F-41E9-B7FB-23C5DC18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4DF2F278-5D5C-4F2B-BA8F-39CBAA3C55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/>
              <a:t>3 Elements to a CSS Statement</a:t>
            </a:r>
          </a:p>
          <a:p>
            <a:pPr lvl="1"/>
            <a:r>
              <a:rPr lang="en-US" altLang="en-US"/>
              <a:t>Selector</a:t>
            </a:r>
          </a:p>
          <a:p>
            <a:pPr lvl="2"/>
            <a:r>
              <a:rPr lang="en-US" altLang="en-US"/>
              <a:t>What HTML sections does it affect?</a:t>
            </a:r>
          </a:p>
          <a:p>
            <a:pPr lvl="1"/>
            <a:r>
              <a:rPr lang="en-US" altLang="en-US"/>
              <a:t>Property</a:t>
            </a:r>
          </a:p>
          <a:p>
            <a:pPr lvl="2"/>
            <a:r>
              <a:rPr lang="en-US" altLang="en-US"/>
              <a:t>What attribute of that HTML section will be affected?</a:t>
            </a:r>
          </a:p>
          <a:p>
            <a:pPr lvl="1"/>
            <a:r>
              <a:rPr lang="en-US" altLang="en-US"/>
              <a:t>Value</a:t>
            </a:r>
          </a:p>
          <a:p>
            <a:pPr lvl="2"/>
            <a:r>
              <a:rPr lang="en-US" altLang="en-US"/>
              <a:t>What change will be made to that attribute?</a:t>
            </a:r>
          </a:p>
          <a:p>
            <a:pPr lvl="1"/>
            <a:endParaRPr lang="en-US" altLang="en-US"/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0F995B6D-C66B-4CC3-947A-77BA4B86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543425"/>
            <a:ext cx="38703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FCAA-5CA6-41C8-94CE-733DEA13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84BF0-9594-458D-B609-BFFB2D6D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AAEA-D647-402A-8D0E-C4FD89EA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A6F09E8-6F6A-4238-9DB8-9626C69C79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Separate Content from form</a:t>
            </a:r>
          </a:p>
          <a:p>
            <a:pPr lvl="1"/>
            <a:r>
              <a:rPr lang="en-US" altLang="en-US" dirty="0"/>
              <a:t>Specify the style once for every instance of that class.</a:t>
            </a:r>
          </a:p>
          <a:p>
            <a:pPr lvl="2"/>
            <a:r>
              <a:rPr lang="en-US" altLang="en-US" dirty="0"/>
              <a:t>Example:  Specify the font once for all text on the HTML page that you’ve identified as a “header”</a:t>
            </a:r>
          </a:p>
          <a:p>
            <a:pPr lvl="1"/>
            <a:r>
              <a:rPr lang="en-US" altLang="en-US" dirty="0"/>
              <a:t>The stylesheet can be a separate file which all HTML pages on your entire site can link to.</a:t>
            </a:r>
          </a:p>
          <a:p>
            <a:pPr lvl="2"/>
            <a:r>
              <a:rPr lang="en-US" altLang="en-US" dirty="0"/>
              <a:t>Only have to specify the style once for your ENITRE SITE</a:t>
            </a:r>
          </a:p>
          <a:p>
            <a:pPr lvl="1"/>
            <a:r>
              <a:rPr lang="en-US" altLang="en-US" dirty="0"/>
              <a:t>Can change the style for your entire site by editing only ONE FILE.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BEF9A-8194-4DE2-B135-E6DC1A7F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75B16-3777-4C84-BD17-4120C0DD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CDBE-90F1-4E39-B401-358F7994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CSS?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1E004374-B953-47B1-B571-EBB30D9FA9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Separate Content from Form</a:t>
            </a:r>
          </a:p>
          <a:p>
            <a:pPr lvl="1"/>
            <a:r>
              <a:rPr lang="en-US" altLang="en-US" dirty="0"/>
              <a:t>Content is the text and images, marked up to define regions of specific types</a:t>
            </a:r>
          </a:p>
          <a:p>
            <a:pPr lvl="1"/>
            <a:r>
              <a:rPr lang="en-US" altLang="en-US" dirty="0"/>
              <a:t>Form defines the “style” for the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41C55-C805-4CD3-8714-D9AEC7A92632}"/>
              </a:ext>
            </a:extLst>
          </p:cNvPr>
          <p:cNvSpPr txBox="1"/>
          <p:nvPr/>
        </p:nvSpPr>
        <p:spPr>
          <a:xfrm>
            <a:off x="3276600" y="3051175"/>
            <a:ext cx="5105400" cy="34163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&lt;font size=“14px”&gt;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</a:rPr>
              <a:t>My First Header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&lt;/font&gt;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&lt;font size=“12px” color=“red” face=“Verdana”&gt;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</a:rPr>
              <a:t>My information 1 goes here.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&lt;/font&gt;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&lt;font size=“14px”&gt;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</a:rPr>
              <a:t>My Second Header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&lt;/font&gt;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&lt;font size=“12px” color=“red” face=“Verdana”&gt;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yriad Pro Light" panose="020B0403030403020204" pitchFamily="34" charset="0"/>
              </a:rPr>
              <a:t>Different information goes here.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&lt;/font&gt;</a:t>
            </a:r>
          </a:p>
        </p:txBody>
      </p:sp>
      <p:sp>
        <p:nvSpPr>
          <p:cNvPr id="14341" name="TextBox 5">
            <a:extLst>
              <a:ext uri="{FF2B5EF4-FFF2-40B4-BE49-F238E27FC236}">
                <a16:creationId xmlns:a16="http://schemas.microsoft.com/office/drawing/2014/main" id="{881073FE-E41E-46A7-A619-3761F5FC1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4124325"/>
            <a:ext cx="17296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Myriad Pro Light" panose="020B0403030403020204" pitchFamily="34" charset="0"/>
              </a:rPr>
              <a:t>The old way: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AE34-8038-4147-BE6D-9FDA7382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BE2B4-F377-4D39-9889-FAC4141A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CA9B-470A-4FE2-BB7B-83F7F8C4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CSS? 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4A59D9E-3F0F-4E22-8148-CFBFA108AB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Separate content from form</a:t>
            </a:r>
          </a:p>
          <a:p>
            <a:pPr lvl="1"/>
            <a:r>
              <a:rPr lang="en-US" altLang="en-US" dirty="0"/>
              <a:t>Content</a:t>
            </a:r>
          </a:p>
          <a:p>
            <a:pPr lvl="1"/>
            <a:endParaRPr lang="en-US" altLang="en-US" dirty="0"/>
          </a:p>
          <a:p>
            <a:pPr marL="230187" lvl="1" indent="0">
              <a:buNone/>
            </a:pPr>
            <a:endParaRPr lang="en-US" altLang="en-US" dirty="0"/>
          </a:p>
          <a:p>
            <a:pPr lvl="1"/>
            <a:r>
              <a:rPr lang="en-US" altLang="en-US" dirty="0"/>
              <a:t>Form or Style</a:t>
            </a:r>
          </a:p>
          <a:p>
            <a:pPr lvl="1"/>
            <a:endParaRPr lang="en-US" altLang="en-US" dirty="0"/>
          </a:p>
        </p:txBody>
      </p:sp>
      <p:sp>
        <p:nvSpPr>
          <p:cNvPr id="15364" name="TextBox 7">
            <a:extLst>
              <a:ext uri="{FF2B5EF4-FFF2-40B4-BE49-F238E27FC236}">
                <a16:creationId xmlns:a16="http://schemas.microsoft.com/office/drawing/2014/main" id="{7351F4B0-E946-449B-BA40-53C0A53C7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314575"/>
            <a:ext cx="2637004" cy="86177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&lt;div id=“paragraph”&gt;</a:t>
            </a:r>
          </a:p>
          <a:p>
            <a:r>
              <a:rPr lang="en-US" altLang="en-US" sz="1600" dirty="0">
                <a:solidFill>
                  <a:srgbClr val="002060"/>
                </a:solidFill>
                <a:latin typeface="Myriad Pro Light" panose="020B0403030403020204" pitchFamily="34" charset="0"/>
              </a:rPr>
              <a:t>	Paragraph to be altered.</a:t>
            </a:r>
          </a:p>
          <a:p>
            <a:r>
              <a:rPr lang="en-US" altLang="en-US" sz="1600" dirty="0">
                <a:solidFill>
                  <a:srgbClr val="002060"/>
                </a:solidFill>
                <a:latin typeface="Myriad Pro Light" panose="020B0403030403020204" pitchFamily="34" charset="0"/>
              </a:rPr>
              <a:t>&lt;/div&gt;</a:t>
            </a:r>
            <a:endParaRPr lang="en-US" altLang="en-US" sz="1600" dirty="0">
              <a:latin typeface="Myriad Pro Light" panose="020B0403030403020204" pitchFamily="34" charset="0"/>
            </a:endParaRPr>
          </a:p>
        </p:txBody>
      </p:sp>
      <p:sp>
        <p:nvSpPr>
          <p:cNvPr id="15365" name="TextBox 8">
            <a:extLst>
              <a:ext uri="{FF2B5EF4-FFF2-40B4-BE49-F238E27FC236}">
                <a16:creationId xmlns:a16="http://schemas.microsoft.com/office/drawing/2014/main" id="{B4DC7258-FA01-4C0E-B34D-ED33CA7F1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3679309"/>
            <a:ext cx="5867400" cy="286232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&lt;style&gt;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#paragraph {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border-style: solid;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border-width: 10;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background-color: burlywood;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color: black;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font-size: 18pt;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	background-image: </a:t>
            </a:r>
            <a:r>
              <a:rPr lang="en-US" altLang="en-US" dirty="0" err="1">
                <a:solidFill>
                  <a:srgbClr val="002060"/>
                </a:solidFill>
                <a:latin typeface="Myriad Pro Light" panose="020B0403030403020204" pitchFamily="34" charset="0"/>
              </a:rPr>
              <a:t>url</a:t>
            </a: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(””);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}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&lt;/style&gt;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FB6B-1358-479F-B989-5D3487EB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1E9D3-DF31-4C20-AFE0-86E51A60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513D-A1B0-49C5-B5FA-02D0BF18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CSS definition locations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E1BCC384-86BE-45EB-B03E-1F4294FD1E0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Inline:  the “style” attribute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Note, the selector for inline CSS is the tag that contains the style attribute</a:t>
            </a:r>
          </a:p>
          <a:p>
            <a:r>
              <a:rPr lang="en-US" altLang="en-US" dirty="0"/>
              <a:t>Internal: the &lt;style&gt; markup tag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br>
              <a:rPr lang="en-US" altLang="en-US" dirty="0"/>
            </a:b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External: the .</a:t>
            </a:r>
            <a:r>
              <a:rPr lang="en-US" altLang="en-US" dirty="0" err="1"/>
              <a:t>css</a:t>
            </a:r>
            <a:r>
              <a:rPr lang="en-US" altLang="en-US" dirty="0"/>
              <a:t> stylesheet file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0484" name="TextBox 3">
            <a:extLst>
              <a:ext uri="{FF2B5EF4-FFF2-40B4-BE49-F238E27FC236}">
                <a16:creationId xmlns:a16="http://schemas.microsoft.com/office/drawing/2014/main" id="{9A2959DB-1858-4602-8682-FA6AE5FC3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1724025"/>
            <a:ext cx="6429375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&lt;p </a:t>
            </a:r>
            <a:r>
              <a:rPr lang="en-US" altLang="en-US" sz="2000" dirty="0">
                <a:solidFill>
                  <a:schemeClr val="accent1"/>
                </a:solidFill>
                <a:latin typeface="Myriad Pro Light" panose="020B0403030403020204" pitchFamily="34" charset="0"/>
              </a:rPr>
              <a:t>style</a:t>
            </a:r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=“font-color:red;font-size:10px;”&gt;Content&lt;/p&gt;</a:t>
            </a:r>
            <a:endParaRPr lang="en-US" altLang="en-US" sz="2000" dirty="0">
              <a:latin typeface="Myriad Pro Light" panose="020B0403030403020204" pitchFamily="34" charset="0"/>
            </a:endParaRPr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C7B216FB-2403-4D53-85D8-C43BFBB40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3248025"/>
            <a:ext cx="5486400" cy="2032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&lt;html&gt;&lt;head&gt;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&lt;style&gt;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p {	background-color: Red;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font-family: serif;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font-color: White; }</a:t>
            </a:r>
          </a:p>
          <a:p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&lt;/style&gt;</a:t>
            </a: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&lt;/head&gt;&lt;body&gt;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&lt;p&gt;Content&lt;/p&gt;</a:t>
            </a:r>
            <a:b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</a:b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&lt;/body&gt;&lt;/html&gt;</a:t>
            </a:r>
          </a:p>
        </p:txBody>
      </p:sp>
      <p:sp>
        <p:nvSpPr>
          <p:cNvPr id="20486" name="TextBox 5">
            <a:extLst>
              <a:ext uri="{FF2B5EF4-FFF2-40B4-BE49-F238E27FC236}">
                <a16:creationId xmlns:a16="http://schemas.microsoft.com/office/drawing/2014/main" id="{A9521A05-4B7A-4F02-8356-E18EFB58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5876925"/>
            <a:ext cx="7315200" cy="4000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&lt;link </a:t>
            </a:r>
            <a:r>
              <a:rPr lang="en-US" altLang="en-US" sz="2000" dirty="0" err="1">
                <a:solidFill>
                  <a:srgbClr val="002060"/>
                </a:solidFill>
                <a:latin typeface="Myriad Pro Light" panose="020B0403030403020204" pitchFamily="34" charset="0"/>
              </a:rPr>
              <a:t>rel</a:t>
            </a:r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="stylesheet" type="text/</a:t>
            </a:r>
            <a:r>
              <a:rPr lang="en-US" altLang="en-US" sz="2000" dirty="0" err="1">
                <a:solidFill>
                  <a:srgbClr val="002060"/>
                </a:solidFill>
                <a:latin typeface="Myriad Pro Light" panose="020B0403030403020204" pitchFamily="34" charset="0"/>
              </a:rPr>
              <a:t>css</a:t>
            </a:r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" </a:t>
            </a:r>
            <a:r>
              <a:rPr lang="en-US" altLang="en-US" sz="2000" dirty="0" err="1">
                <a:solidFill>
                  <a:srgbClr val="002060"/>
                </a:solidFill>
                <a:latin typeface="Myriad Pro Light" panose="020B0403030403020204" pitchFamily="34" charset="0"/>
              </a:rPr>
              <a:t>href</a:t>
            </a:r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=</a:t>
            </a:r>
            <a:r>
              <a:rPr lang="en-US" altLang="en-US" sz="2000" i="1" dirty="0">
                <a:solidFill>
                  <a:srgbClr val="002060"/>
                </a:solidFill>
                <a:latin typeface="Myriad Pro Light" panose="020B0403030403020204" pitchFamily="34" charset="0"/>
              </a:rPr>
              <a:t>“mystylesheet.css"</a:t>
            </a:r>
            <a:r>
              <a:rPr lang="en-US" altLang="en-US" sz="2000" dirty="0">
                <a:solidFill>
                  <a:srgbClr val="002060"/>
                </a:solidFill>
                <a:latin typeface="Myriad Pro Light" panose="020B0403030403020204" pitchFamily="34" charset="0"/>
              </a:rPr>
              <a:t> /&gt;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2EA9-693C-4538-9593-2DC9A7A7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08CA8-9E01-416E-9509-356F5EA5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6A67-550E-452C-B716-6A2E2BFB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syntax: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FCDA-C729-4553-9E75-6D3A26012E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kinds of selectors and many ways to reference them:</a:t>
            </a:r>
          </a:p>
          <a:p>
            <a:pPr lvl="1"/>
            <a:r>
              <a:rPr lang="en-US" dirty="0"/>
              <a:t>Type, Class, ID, Pseudo, etc.</a:t>
            </a:r>
          </a:p>
          <a:p>
            <a:r>
              <a:rPr lang="en-US" dirty="0"/>
              <a:t>HTML Type Tag – selected with the tag type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Class Attribute – precede the class with a period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1508" name="TextBox 3">
            <a:extLst>
              <a:ext uri="{FF2B5EF4-FFF2-40B4-BE49-F238E27FC236}">
                <a16:creationId xmlns:a16="http://schemas.microsoft.com/office/drawing/2014/main" id="{DBD203D8-E03F-45F4-A052-F60D3DC1D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" y="3257550"/>
            <a:ext cx="5486400" cy="12001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p {	font-size: 10px;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font-color: White; }</a:t>
            </a:r>
          </a:p>
          <a:p>
            <a:endParaRPr lang="en-US" altLang="en-US" dirty="0">
              <a:solidFill>
                <a:srgbClr val="002060"/>
              </a:solidFill>
              <a:latin typeface="Myriad Pro Light" panose="020B0403030403020204" pitchFamily="34" charset="0"/>
            </a:endParaRP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&lt;p&gt;Content&lt;/p&gt;</a:t>
            </a:r>
          </a:p>
        </p:txBody>
      </p:sp>
      <p:sp>
        <p:nvSpPr>
          <p:cNvPr id="21509" name="TextBox 5">
            <a:extLst>
              <a:ext uri="{FF2B5EF4-FFF2-40B4-BE49-F238E27FC236}">
                <a16:creationId xmlns:a16="http://schemas.microsoft.com/office/drawing/2014/main" id="{197D1294-CB90-4CED-8CAE-5B24CC74E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5048250"/>
            <a:ext cx="5486400" cy="14779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.</a:t>
            </a:r>
            <a:r>
              <a:rPr lang="en-US" altLang="en-US" dirty="0" err="1">
                <a:solidFill>
                  <a:schemeClr val="accent1"/>
                </a:solidFill>
                <a:latin typeface="Myriad Pro Light" panose="020B0403030403020204" pitchFamily="34" charset="0"/>
              </a:rPr>
              <a:t>myinfo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 </a:t>
            </a: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{	font-size: 10px;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	font-color: White; }</a:t>
            </a:r>
          </a:p>
          <a:p>
            <a:endParaRPr lang="en-US" altLang="en-US" dirty="0">
              <a:solidFill>
                <a:srgbClr val="002060"/>
              </a:solidFill>
              <a:latin typeface="Myriad Pro Light" panose="020B0403030403020204" pitchFamily="34" charset="0"/>
            </a:endParaRP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&lt;p 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class=“</a:t>
            </a:r>
            <a:r>
              <a:rPr lang="en-US" altLang="en-US" dirty="0" err="1">
                <a:solidFill>
                  <a:schemeClr val="accent1"/>
                </a:solidFill>
                <a:latin typeface="Myriad Pro Light" panose="020B0403030403020204" pitchFamily="34" charset="0"/>
              </a:rPr>
              <a:t>myinfo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”</a:t>
            </a: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&gt;Content&lt;/p&gt;</a:t>
            </a:r>
          </a:p>
          <a:p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&lt;div 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class=“</a:t>
            </a:r>
            <a:r>
              <a:rPr lang="en-US" altLang="en-US" dirty="0" err="1">
                <a:solidFill>
                  <a:schemeClr val="accent1"/>
                </a:solidFill>
                <a:latin typeface="Myriad Pro Light" panose="020B0403030403020204" pitchFamily="34" charset="0"/>
              </a:rPr>
              <a:t>myinfo</a:t>
            </a:r>
            <a:r>
              <a:rPr lang="en-US" altLang="en-US" dirty="0">
                <a:solidFill>
                  <a:schemeClr val="accent1"/>
                </a:solidFill>
                <a:latin typeface="Myriad Pro Light" panose="020B0403030403020204" pitchFamily="34" charset="0"/>
              </a:rPr>
              <a:t>”</a:t>
            </a:r>
            <a:r>
              <a:rPr lang="en-US" altLang="en-US" dirty="0">
                <a:solidFill>
                  <a:srgbClr val="002060"/>
                </a:solidFill>
                <a:latin typeface="Myriad Pro Light" panose="020B0403030403020204" pitchFamily="34" charset="0"/>
              </a:rPr>
              <a:t>&gt;Other content&lt;/div&gt;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E9FB-9C94-4904-8644-A89C6CDF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D937-D403-4CA0-9682-78B753F9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23C5-0CC6-455D-9140-EE48385D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DE44D-2DAA-499F-9225-F0BE8CA42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widely-used open-source scripting language</a:t>
            </a:r>
          </a:p>
          <a:p>
            <a:pPr lvl="1"/>
            <a:r>
              <a:rPr lang="en-US" dirty="0"/>
              <a:t>Free to download (php.net)</a:t>
            </a:r>
          </a:p>
          <a:p>
            <a:r>
              <a:rPr lang="en-US" dirty="0"/>
              <a:t>Stands for Hypertext Preprocessor</a:t>
            </a:r>
          </a:p>
          <a:p>
            <a:r>
              <a:rPr lang="en-US" dirty="0"/>
              <a:t>PHP scripts are executed on the server side</a:t>
            </a:r>
          </a:p>
          <a:p>
            <a:pPr lvl="1"/>
            <a:r>
              <a:rPr lang="en-US" dirty="0"/>
              <a:t>Not on a local machine (unless PHP is installed, and you are running a local webserver)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C0329-A19A-431C-984F-4498F12C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C050D-B2A4-42E9-99E4-D7824E78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 descr="PHP - Wikipedia">
            <a:extLst>
              <a:ext uri="{FF2B5EF4-FFF2-40B4-BE49-F238E27FC236}">
                <a16:creationId xmlns:a16="http://schemas.microsoft.com/office/drawing/2014/main" id="{35E8C6C1-D722-46D0-B7E4-21ADE92E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4748213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50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5EF4-A68A-43CC-9780-A063E9A7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912D-BAD4-4E91-A0DF-011ED9DB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default .</a:t>
            </a:r>
            <a:r>
              <a:rPr lang="en-US" dirty="0" err="1"/>
              <a:t>php</a:t>
            </a:r>
            <a:r>
              <a:rPr lang="en-US" dirty="0"/>
              <a:t> file extension</a:t>
            </a:r>
          </a:p>
          <a:p>
            <a:r>
              <a:rPr lang="en-US" dirty="0"/>
              <a:t>May contain text, HTML, JavaScript, and PHP code</a:t>
            </a:r>
          </a:p>
          <a:p>
            <a:r>
              <a:rPr lang="en-US" dirty="0"/>
              <a:t>PHP code is executed on the server, and the result is returned to the browser as plain HTML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2D5C9-39F9-4828-9659-A00DDB21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89BD-D17E-4400-8D26-C637EDBC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6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31DB-5E25-404E-8D69-2F81A29C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34FF-A8FE-468F-9D3C-327DB121A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(Hyper Text Markup Language), is a language used to build Web pages</a:t>
            </a:r>
          </a:p>
          <a:p>
            <a:r>
              <a:rPr lang="en-US" dirty="0"/>
              <a:t>Using HTML, you can build a Web page with text, graphics, sound, and video</a:t>
            </a:r>
          </a:p>
          <a:p>
            <a:r>
              <a:rPr lang="en-US" altLang="en-US" dirty="0"/>
              <a:t>The essence of HTML programming is tags</a:t>
            </a:r>
          </a:p>
          <a:p>
            <a:pPr lvl="1"/>
            <a:r>
              <a:rPr lang="en-US" altLang="en-US" dirty="0"/>
              <a:t>A tag is a keyword enclosed by angle brackets</a:t>
            </a:r>
          </a:p>
          <a:p>
            <a:pPr lvl="1"/>
            <a:r>
              <a:rPr lang="en-US" altLang="en-US" dirty="0"/>
              <a:t>There are opening and closing tags</a:t>
            </a:r>
          </a:p>
          <a:p>
            <a:pPr lvl="1"/>
            <a:r>
              <a:rPr lang="en-US" altLang="en-US" dirty="0"/>
              <a:t>The affected text is between the two tags</a:t>
            </a:r>
          </a:p>
          <a:p>
            <a:pPr lvl="1"/>
            <a:r>
              <a:rPr lang="en-US" dirty="0"/>
              <a:t>Tag commands can be in lower or uppercase</a:t>
            </a:r>
          </a:p>
          <a:p>
            <a:pPr lvl="1"/>
            <a:r>
              <a:rPr lang="en-US" dirty="0"/>
              <a:t>Tags can be nested</a:t>
            </a:r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EE9B2-875D-4B03-A393-9E39C3B2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66CB6-5B89-4AD8-BAD6-C5824646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88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B367-61BE-4BD1-919D-A2113C96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18D2-930A-45FC-AC48-1DBEDECB7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PHP runs on different platforms (Windows, Linux, Unix, Mac OS X, etc.)</a:t>
            </a:r>
          </a:p>
          <a:p>
            <a:r>
              <a:rPr lang="en-US" dirty="0"/>
              <a:t>PHP is compatible with almost all servers (Apache, IIS, etc.)</a:t>
            </a:r>
          </a:p>
          <a:p>
            <a:r>
              <a:rPr lang="en-US" dirty="0"/>
              <a:t>PHP has support for a wide range of databases</a:t>
            </a:r>
          </a:p>
          <a:p>
            <a:r>
              <a:rPr lang="en-US" dirty="0"/>
              <a:t>PHP is relatively easy to learn and runs efficiently on the server side</a:t>
            </a:r>
          </a:p>
          <a:p>
            <a:pPr lvl="1"/>
            <a:r>
              <a:rPr lang="en-US" dirty="0"/>
              <a:t>Lots of built-in functionality; familiar syntax</a:t>
            </a:r>
          </a:p>
          <a:p>
            <a:r>
              <a:rPr lang="en-US" dirty="0"/>
              <a:t>PHP is well-documented:</a:t>
            </a:r>
          </a:p>
          <a:p>
            <a:pPr lvl="1"/>
            <a:r>
              <a:rPr lang="en-US" dirty="0"/>
              <a:t>Type </a:t>
            </a:r>
            <a:r>
              <a:rPr lang="en-US" dirty="0">
                <a:latin typeface="Comic Sans MS" panose="030F0702030302020204" pitchFamily="66" charset="0"/>
              </a:rPr>
              <a:t>php.net/</a:t>
            </a:r>
            <a:r>
              <a:rPr lang="en-US" dirty="0" err="1">
                <a:latin typeface="Comic Sans MS" panose="030F0702030302020204" pitchFamily="66" charset="0"/>
              </a:rPr>
              <a:t>functionName</a:t>
            </a:r>
            <a:r>
              <a:rPr lang="en-US" dirty="0"/>
              <a:t> in browser address bar to get docs for any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72974-1AE9-4710-876A-6D72FB6B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76F73-592C-4238-81AE-67D161CE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2629-EC3C-4D77-8DC2-AA723EE4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3B19-5547-4DDC-AFBB-11578011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7" y="1334727"/>
            <a:ext cx="8535629" cy="49898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PHP script starts with </a:t>
            </a:r>
            <a:r>
              <a:rPr lang="en-US" dirty="0">
                <a:latin typeface="Comic Sans MS" panose="030F0702030302020204" pitchFamily="66" charset="0"/>
              </a:rPr>
              <a:t>&lt;?</a:t>
            </a:r>
            <a:r>
              <a:rPr lang="en-US" dirty="0" err="1">
                <a:latin typeface="Comic Sans MS" panose="030F0702030302020204" pitchFamily="66" charset="0"/>
              </a:rPr>
              <a:t>php</a:t>
            </a:r>
            <a:r>
              <a:rPr lang="en-US" dirty="0">
                <a:latin typeface="Comic Sans MS" panose="030F0702030302020204" pitchFamily="66" charset="0"/>
              </a:rPr>
              <a:t> </a:t>
            </a:r>
            <a:r>
              <a:rPr lang="en-US" dirty="0"/>
              <a:t>and ends with </a:t>
            </a:r>
            <a:r>
              <a:rPr lang="en-US" dirty="0">
                <a:latin typeface="Comic Sans MS" panose="030F0702030302020204" pitchFamily="66" charset="0"/>
              </a:rPr>
              <a:t>?&gt;</a:t>
            </a:r>
          </a:p>
          <a:p>
            <a:pPr>
              <a:buNone/>
            </a:pPr>
            <a:r>
              <a:rPr lang="en-US" dirty="0">
                <a:latin typeface="Comic Sans MS" panose="030F0702030302020204" pitchFamily="66" charset="0"/>
              </a:rPr>
              <a:t>  &lt;?</a:t>
            </a:r>
            <a:r>
              <a:rPr lang="en-US" dirty="0" err="1">
                <a:latin typeface="Comic Sans MS" panose="030F0702030302020204" pitchFamily="66" charset="0"/>
              </a:rPr>
              <a:t>php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// PHP code goes here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?&gt;</a:t>
            </a:r>
          </a:p>
          <a:p>
            <a:r>
              <a:rPr lang="en-US" dirty="0"/>
              <a:t>The default file extension for PHP files is ".</a:t>
            </a:r>
            <a:r>
              <a:rPr lang="en-US" dirty="0" err="1"/>
              <a:t>php</a:t>
            </a:r>
            <a:r>
              <a:rPr lang="en-US" dirty="0"/>
              <a:t>".</a:t>
            </a:r>
          </a:p>
          <a:p>
            <a:r>
              <a:rPr lang="en-US" dirty="0"/>
              <a:t>A PHP file normally contains HTML tags, and some PHP scripting code</a:t>
            </a:r>
          </a:p>
          <a:p>
            <a:r>
              <a:rPr lang="en-US" dirty="0"/>
              <a:t>Each code line in PHP must end with a semicolon</a:t>
            </a:r>
          </a:p>
          <a:p>
            <a:pPr lvl="1"/>
            <a:r>
              <a:rPr lang="en-US" dirty="0"/>
              <a:t>The semicolon is a separator and is used to distinguish one set of instructions from another</a:t>
            </a:r>
          </a:p>
          <a:p>
            <a:r>
              <a:rPr lang="en-US" dirty="0"/>
              <a:t>Two statements to output: </a:t>
            </a:r>
            <a:r>
              <a:rPr lang="en-US" dirty="0">
                <a:latin typeface="Comic Sans MS" panose="030F0702030302020204" pitchFamily="66" charset="0"/>
              </a:rPr>
              <a:t>echo</a:t>
            </a:r>
            <a:r>
              <a:rPr lang="en-US" dirty="0"/>
              <a:t> and </a:t>
            </a:r>
            <a:r>
              <a:rPr lang="en-US" dirty="0">
                <a:latin typeface="Comic Sans MS" panose="030F0702030302020204" pitchFamily="66" charset="0"/>
              </a:rPr>
              <a:t>print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08F03-AD68-45A8-8234-FACFCE82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E5FA-9C7B-4547-863B-2CB97649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2025-75A3-4CEC-95CD-330D238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3596-3DDC-4FDD-80AE-D0AF0F4A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names start with $ followed by the name</a:t>
            </a:r>
          </a:p>
          <a:p>
            <a:r>
              <a:rPr lang="en-US" dirty="0"/>
              <a:t>A variable name must begin with a letter or the underscore character</a:t>
            </a:r>
          </a:p>
          <a:p>
            <a:r>
              <a:rPr lang="en-US" dirty="0"/>
              <a:t>A variable name can only contain alphanumeric characters and underscores (A-z, 0-9, and _ ) and no spaces</a:t>
            </a:r>
          </a:p>
          <a:p>
            <a:r>
              <a:rPr lang="en-US" dirty="0"/>
              <a:t>Variable names are case sensitive ($y and $Y are two different variables)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9C356-31C8-4FE6-967B-FF6A4A2A5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2D97-0658-432D-9E7C-C6DAC3A5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5D42-40FB-4EFB-BC63-4410FA79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(similar to Java)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7F60-3B35-4643-89C8-623E41F68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(initialization; condition; update) {</a:t>
            </a:r>
          </a:p>
          <a:p>
            <a:pPr marL="0" indent="0">
              <a:buNone/>
            </a:pPr>
            <a:r>
              <a:rPr lang="en-US" dirty="0"/>
              <a:t>  statements;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n-NO" dirty="0">
                <a:latin typeface="Comic Sans MS" panose="030F0702030302020204" pitchFamily="66" charset="0"/>
              </a:rPr>
              <a:t>for ($i = 0; $i &lt; 10; $i++) {</a:t>
            </a:r>
          </a:p>
          <a:p>
            <a:pPr marL="0" indent="0">
              <a:buNone/>
            </a:pPr>
            <a:r>
              <a:rPr lang="nn-NO" dirty="0">
                <a:latin typeface="Comic Sans MS" panose="030F0702030302020204" pitchFamily="66" charset="0"/>
              </a:rPr>
              <a:t>  print "$i squared is " . $i * $i . ".\n";</a:t>
            </a:r>
          </a:p>
          <a:p>
            <a:pPr marL="0" indent="0">
              <a:buNone/>
            </a:pPr>
            <a:r>
              <a:rPr lang="nn-NO" dirty="0">
                <a:latin typeface="Comic Sans MS" panose="030F0702030302020204" pitchFamily="66" charset="0"/>
              </a:rPr>
              <a:t>}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DDE40-AB44-4CAC-AAA5-C31EB265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24AA-69F6-45F2-AB26-23FC7FE77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6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6A67-550E-452C-B716-6A2E2BFB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FCDA-C729-4553-9E75-6D3A26012E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existing framework rather than writing HTML files by yourself.</a:t>
            </a:r>
          </a:p>
          <a:p>
            <a:r>
              <a:rPr lang="en-US" dirty="0"/>
              <a:t>Markdown + GitHub + Hugo/Hexo/Jekyll + (Netlify)</a:t>
            </a:r>
            <a:endParaRPr lang="en-US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E9FB-9C94-4904-8644-A89C6CDF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D937-D403-4CA0-9682-78B753F9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D9CF4-E08F-1282-8A77-D79453BD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2" y="3007234"/>
            <a:ext cx="5720680" cy="25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2705D-1821-4D09-9F79-4BA20D83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 of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379E-B709-4FDE-8CF4-2C06E918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7419"/>
            <a:ext cx="6539621" cy="48249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EECS 348 Lab Seven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h1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Hello Everyone! This is the index of our Lab 7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Please follow these links to visit other practices. Try to make it more beautiful 🥳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"practice1.html"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Practice1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808080"/>
                </a:solidFill>
                <a:latin typeface="Menlo" panose="020B0609030804020204" pitchFamily="49" charset="0"/>
              </a:rPr>
              <a:t>	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"practice2.html"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Practice2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"practice3.html"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Practice3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808080"/>
                </a:solidFill>
                <a:latin typeface="Menlo" panose="020B0609030804020204" pitchFamily="49" charset="0"/>
              </a:rPr>
              <a:t>	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"practice4.html"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Practice4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sz="1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-US" sz="1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995B3-983D-488D-8FD2-F027696D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F9EBE-9850-48D9-ACF9-611C90E0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B6F96-8029-E6CC-4272-BB355078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44" y="4674605"/>
            <a:ext cx="4317894" cy="17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01347F0-6FD8-4881-8F49-61B369E14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 images  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A32EAC4-3B55-4CBD-859D-56B460485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Type &lt;IMG SRC = “</a:t>
            </a:r>
            <a:r>
              <a:rPr lang="en-US" altLang="en-US" dirty="0" err="1"/>
              <a:t>image.png</a:t>
            </a:r>
            <a:r>
              <a:rPr lang="en-US" altLang="en-US" dirty="0"/>
              <a:t>”&gt;, where image. </a:t>
            </a:r>
            <a:r>
              <a:rPr lang="en-US" altLang="en-US" dirty="0" err="1"/>
              <a:t>png</a:t>
            </a:r>
            <a:r>
              <a:rPr lang="en-US" altLang="en-US" dirty="0"/>
              <a:t> indicates the location of the image file, it could be a local picture or a website picture URI</a:t>
            </a:r>
          </a:p>
          <a:p>
            <a:r>
              <a:rPr lang="en-US" altLang="en-US" dirty="0"/>
              <a:t>The WIDTH=n and HEIGHT=n attributes can be used to adjust the size of an image</a:t>
            </a:r>
          </a:p>
          <a:p>
            <a:r>
              <a:rPr lang="en-US" altLang="en-US" dirty="0"/>
              <a:t>The attribute BORDER=n can be used to add a border n pixels thick around the image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41AE97-FE15-49C5-A7E0-043755CA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91B7A-E4CE-4368-8983-D54914FE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6C87BAA-276D-4436-AB57-3B6A68A22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 videos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9330BF2C-151E-404F-BDCD-ADB216114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to insert complex things like a video?</a:t>
            </a:r>
          </a:p>
          <a:p>
            <a:pPr lvl="1"/>
            <a:r>
              <a:rPr lang="en-US" altLang="en-US" dirty="0"/>
              <a:t>Some websites offer the codes for you, just use it!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9C06BD-E9EB-4A15-A69C-8F77D1F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57004-5CF3-4553-B9A5-35C1324C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1FC33-6B24-A5AD-A1BE-D8696F92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2" y="2290748"/>
            <a:ext cx="7772400" cy="34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6C87BAA-276D-4436-AB57-3B6A68A22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Links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9330BF2C-151E-404F-BDCD-ADB216114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link lets you move from one page to another, play movies and sound, send email, download files, and more…. </a:t>
            </a:r>
          </a:p>
          <a:p>
            <a:r>
              <a:rPr lang="en-US" altLang="en-US" dirty="0"/>
              <a:t>A link has three parts: a </a:t>
            </a:r>
            <a:r>
              <a:rPr lang="en-US" altLang="en-US" b="1" dirty="0"/>
              <a:t>destination</a:t>
            </a:r>
            <a:r>
              <a:rPr lang="en-US" altLang="en-US" dirty="0"/>
              <a:t>, a </a:t>
            </a:r>
            <a:r>
              <a:rPr lang="en-US" altLang="en-US" b="1" dirty="0"/>
              <a:t>label</a:t>
            </a:r>
            <a:r>
              <a:rPr lang="en-US" altLang="en-US" dirty="0"/>
              <a:t>, and a </a:t>
            </a:r>
            <a:r>
              <a:rPr lang="en-US" altLang="en-US" b="1" dirty="0"/>
              <a:t>target</a:t>
            </a:r>
          </a:p>
          <a:p>
            <a:r>
              <a:rPr lang="en-US" altLang="en-US" dirty="0"/>
              <a:t>To create a link type  </a:t>
            </a:r>
          </a:p>
          <a:p>
            <a:pPr lvl="1">
              <a:buFontTx/>
              <a:buChar char=" "/>
            </a:pPr>
            <a:r>
              <a:rPr lang="en-US" altLang="en-US" dirty="0"/>
              <a:t>&lt;A HREF=“</a:t>
            </a:r>
            <a:r>
              <a:rPr lang="en-US" altLang="en-US" dirty="0" err="1"/>
              <a:t>page.html</a:t>
            </a:r>
            <a:r>
              <a:rPr lang="en-US" altLang="en-US" dirty="0"/>
              <a:t>”&gt; label &lt;/A&gt;</a:t>
            </a:r>
          </a:p>
          <a:p>
            <a:pPr marL="2286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The label is the text that will appear underlined or highlighted on the page</a:t>
            </a:r>
          </a:p>
          <a:p>
            <a:pPr lvl="1">
              <a:buFontTx/>
              <a:buChar char=" "/>
            </a:pPr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9C06BD-E9EB-4A15-A69C-8F77D1F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 to HTML, CSS,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57004-5CF3-4553-B9A5-35C1324C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C30D-ED51-414B-B427-72EAF0D924D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6757" y="1334727"/>
            <a:ext cx="8535629" cy="50279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lightweight programming language ("scripting language")</a:t>
            </a:r>
          </a:p>
          <a:p>
            <a:pPr lvl="1"/>
            <a:r>
              <a:rPr lang="en-US" dirty="0"/>
              <a:t>used to make web pages interactive</a:t>
            </a:r>
          </a:p>
          <a:p>
            <a:pPr lvl="1"/>
            <a:r>
              <a:rPr lang="en-US" dirty="0"/>
              <a:t>insert dynamic text into HTML (ex: user name)</a:t>
            </a:r>
          </a:p>
          <a:p>
            <a:pPr lvl="1"/>
            <a:r>
              <a:rPr lang="en-US" b="1" dirty="0"/>
              <a:t>react to events </a:t>
            </a:r>
            <a:r>
              <a:rPr lang="en-US" dirty="0"/>
              <a:t>(ex: page load user click)</a:t>
            </a:r>
          </a:p>
          <a:p>
            <a:pPr lvl="1"/>
            <a:r>
              <a:rPr lang="en-US" dirty="0"/>
              <a:t>get information about a user's computer (ex: browser type)</a:t>
            </a:r>
          </a:p>
          <a:p>
            <a:pPr lvl="1"/>
            <a:r>
              <a:rPr lang="en-US" dirty="0"/>
              <a:t>perform calculations on user's computer (ex: form validation)</a:t>
            </a:r>
          </a:p>
          <a:p>
            <a:r>
              <a:rPr lang="en-US" dirty="0"/>
              <a:t>A web standard (but not supported identically by all browsers)</a:t>
            </a:r>
          </a:p>
          <a:p>
            <a:r>
              <a:rPr lang="en-US" b="1" u="sng" dirty="0"/>
              <a:t>NOT</a:t>
            </a:r>
            <a:r>
              <a:rPr lang="en-US" dirty="0"/>
              <a:t> related to Java other than by name and some syntactic similarities 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B779743-7B81-4FB7-A3E2-1ACEC99CD8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9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to a JavaScript file: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4857" y="1668102"/>
            <a:ext cx="8535629" cy="4824977"/>
          </a:xfrm>
        </p:spPr>
        <p:txBody>
          <a:bodyPr/>
          <a:lstStyle/>
          <a:p>
            <a:r>
              <a:rPr lang="en-US" dirty="0"/>
              <a:t>Script tag should be placed in HTML page's head</a:t>
            </a:r>
          </a:p>
          <a:p>
            <a:r>
              <a:rPr lang="en-US" dirty="0"/>
              <a:t>Script code is stored in a separate .</a:t>
            </a:r>
            <a:r>
              <a:rPr lang="en-US" dirty="0" err="1"/>
              <a:t>js</a:t>
            </a:r>
            <a:r>
              <a:rPr lang="en-US" dirty="0"/>
              <a:t> file</a:t>
            </a:r>
          </a:p>
          <a:p>
            <a:r>
              <a:rPr lang="en-US" dirty="0"/>
              <a:t>JS code can be placed directly in the HTML file's body or head (like CSS)</a:t>
            </a:r>
          </a:p>
          <a:p>
            <a:pPr lvl="1"/>
            <a:r>
              <a:rPr lang="en-US" dirty="0"/>
              <a:t>but this is bad style (should separate content, presentation, and behavior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F15A-3445-4ED0-A4DF-DE4BBF06AE1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650" y="885825"/>
            <a:ext cx="815340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&lt;script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="filename" type="text/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"&gt;&lt;/script&gt;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							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5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programming</a:t>
            </a:r>
            <a:endParaRPr lang="en-US" sz="4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C76F15A-3445-4ED0-A4DF-DE4BBF06AE1A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HTM, CSS, Javascript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8531AC8-743C-44A8-95D5-82A2A721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439836"/>
            <a:ext cx="8572500" cy="42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45388"/>
      </p:ext>
    </p:extLst>
  </p:cSld>
  <p:clrMapOvr>
    <a:masterClrMapping/>
  </p:clrMapOvr>
</p:sld>
</file>

<file path=ppt/theme/theme1.xml><?xml version="1.0" encoding="utf-8"?>
<a:theme xmlns:a="http://schemas.openxmlformats.org/drawingml/2006/main" name="2017-KU-st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5CA3F4-A48F-4185-B012-E88D2790E50D}" vid="{14BFD193-AD56-4B07-9946-67FC0E5C3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2017-KU-std</Template>
  <TotalTime>864</TotalTime>
  <Words>1813</Words>
  <Application>Microsoft Macintosh PowerPoint</Application>
  <PresentationFormat>On-screen Show (4:3)</PresentationFormat>
  <Paragraphs>261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Courier New</vt:lpstr>
      <vt:lpstr>Consolas</vt:lpstr>
      <vt:lpstr>Menlo</vt:lpstr>
      <vt:lpstr>Calibri Light</vt:lpstr>
      <vt:lpstr>Myriad Pro Light</vt:lpstr>
      <vt:lpstr>Comic Sans MS</vt:lpstr>
      <vt:lpstr>Arial</vt:lpstr>
      <vt:lpstr>2017-KU-std</vt:lpstr>
      <vt:lpstr>Web Programming: HTML, CSS, JS, PHP</vt:lpstr>
      <vt:lpstr>What is HTML</vt:lpstr>
      <vt:lpstr>A Real example of HTML</vt:lpstr>
      <vt:lpstr>Insert images  </vt:lpstr>
      <vt:lpstr>Insert videos</vt:lpstr>
      <vt:lpstr>Links</vt:lpstr>
      <vt:lpstr>What is JavaScript?</vt:lpstr>
      <vt:lpstr>Linking to a JavaScript file: script</vt:lpstr>
      <vt:lpstr>Event-driven programming</vt:lpstr>
      <vt:lpstr>Get user input</vt:lpstr>
      <vt:lpstr>What is CSS?</vt:lpstr>
      <vt:lpstr>CSS syntax</vt:lpstr>
      <vt:lpstr>Why CSS</vt:lpstr>
      <vt:lpstr>Why CSS?</vt:lpstr>
      <vt:lpstr>Why CSS? </vt:lpstr>
      <vt:lpstr>Three CSS definition locations</vt:lpstr>
      <vt:lpstr>CSS syntax: selectors</vt:lpstr>
      <vt:lpstr>PHP</vt:lpstr>
      <vt:lpstr>PHP files</vt:lpstr>
      <vt:lpstr>Why PHP?</vt:lpstr>
      <vt:lpstr>Basic syntax</vt:lpstr>
      <vt:lpstr>PHP variables</vt:lpstr>
      <vt:lpstr>For loop (similar to Java)</vt:lpstr>
      <vt:lpstr>In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Bahar</dc:creator>
  <cp:lastModifiedBy>Ren, Liangqin</cp:lastModifiedBy>
  <cp:revision>47</cp:revision>
  <dcterms:created xsi:type="dcterms:W3CDTF">2021-08-30T20:58:48Z</dcterms:created>
  <dcterms:modified xsi:type="dcterms:W3CDTF">2023-04-04T21:29:18Z</dcterms:modified>
</cp:coreProperties>
</file>